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D217C-BC88-4C8B-BA1C-A420616467D5}" v="1" dt="2024-03-11T17:05:41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12241"/>
              </p:ext>
            </p:extLst>
          </p:nvPr>
        </p:nvGraphicFramePr>
        <p:xfrm>
          <a:off x="602795" y="2237712"/>
          <a:ext cx="2378149" cy="245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(HOT MEAL OF THE DAY + SALAD OR VEGETABLES + HOMEMADE COOKIE OR CAKE)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2 FILLINGG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78210"/>
              </p:ext>
            </p:extLst>
          </p:nvPr>
        </p:nvGraphicFramePr>
        <p:xfrm>
          <a:off x="3684324" y="2374872"/>
          <a:ext cx="2733454" cy="300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/ 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CHIPS / WEDGES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£1.35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B7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BEEF / 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90976"/>
              </p:ext>
            </p:extLst>
          </p:nvPr>
        </p:nvGraphicFramePr>
        <p:xfrm>
          <a:off x="602795" y="5861904"/>
          <a:ext cx="237815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OMJ CANS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JUICE CARTONS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8E06E-673C-4C85-AAAA-A7225CC46BE2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117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Steven Wells</cp:lastModifiedBy>
  <cp:revision>7</cp:revision>
  <dcterms:created xsi:type="dcterms:W3CDTF">2023-01-24T20:13:41Z</dcterms:created>
  <dcterms:modified xsi:type="dcterms:W3CDTF">2024-03-11T17:34:39Z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