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B7E"/>
    <a:srgbClr val="EAB5C6"/>
    <a:srgbClr val="CF4383"/>
    <a:srgbClr val="009A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303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192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265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61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433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231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92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26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89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05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202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204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C86DC-63C0-4424-B1A6-3BC503DA51F1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58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meline&#10;&#10;Description automatically generated">
            <a:extLst>
              <a:ext uri="{FF2B5EF4-FFF2-40B4-BE49-F238E27FC236}">
                <a16:creationId xmlns:a16="http://schemas.microsoft.com/office/drawing/2014/main" id="{C640B236-B3F7-6457-4F94-A178C7E76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2024"/>
            <a:ext cx="6858000" cy="9336024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97B7EB4-00C0-F5A8-45E6-1299EBE536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248688"/>
              </p:ext>
            </p:extLst>
          </p:nvPr>
        </p:nvGraphicFramePr>
        <p:xfrm>
          <a:off x="602795" y="2237713"/>
          <a:ext cx="2378149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2767">
                  <a:extLst>
                    <a:ext uri="{9D8B030D-6E8A-4147-A177-3AD203B41FA5}">
                      <a16:colId xmlns:a16="http://schemas.microsoft.com/office/drawing/2014/main" val="2451721842"/>
                    </a:ext>
                  </a:extLst>
                </a:gridCol>
                <a:gridCol w="725382">
                  <a:extLst>
                    <a:ext uri="{9D8B030D-6E8A-4147-A177-3AD203B41FA5}">
                      <a16:colId xmlns:a16="http://schemas.microsoft.com/office/drawing/2014/main" val="940221519"/>
                    </a:ext>
                  </a:extLst>
                </a:gridCol>
              </a:tblGrid>
              <a:tr h="227171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MAIN MEAL (FSM) – HOT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£2.41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498090"/>
                  </a:ext>
                </a:extLst>
              </a:tr>
              <a:tr h="227171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MAIN MEAL (FSM) - COLD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£2.41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8420299"/>
                  </a:ext>
                </a:extLst>
              </a:tr>
              <a:tr h="227171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HOT DESSERT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£0.95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557615"/>
                  </a:ext>
                </a:extLst>
              </a:tr>
              <a:tr h="227171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PIZZA SLICE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£1.45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9867586"/>
                  </a:ext>
                </a:extLst>
              </a:tr>
              <a:tr h="227171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JACKET POTATO &amp; 1 FILLING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£1.75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0089816"/>
                  </a:ext>
                </a:extLst>
              </a:tr>
              <a:tr h="227171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PASTA &amp; SAUCE SMALL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138261"/>
                  </a:ext>
                </a:extLst>
              </a:tr>
              <a:tr h="227171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PASTA SAUCE LARGE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£2.15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3181748"/>
                  </a:ext>
                </a:extLst>
              </a:tr>
              <a:tr h="227171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PANINI (JUST CHEESE)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£1.90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4315604"/>
                  </a:ext>
                </a:extLst>
              </a:tr>
              <a:tr h="227171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PANINI (2 FILLINGS)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£2.25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4219938"/>
                  </a:ext>
                </a:extLst>
              </a:tr>
              <a:tr h="227171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HOMEBAKE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£0.95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15675"/>
                  </a:ext>
                </a:extLst>
              </a:tr>
              <a:tr h="227171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COOKIE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£0.95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9887426"/>
                  </a:ext>
                </a:extLst>
              </a:tr>
            </a:tbl>
          </a:graphicData>
        </a:graphic>
      </p:graphicFrame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4BBEB61E-A68B-F43D-E6AF-CB5EE79AA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615202"/>
              </p:ext>
            </p:extLst>
          </p:nvPr>
        </p:nvGraphicFramePr>
        <p:xfrm>
          <a:off x="3684324" y="2374873"/>
          <a:ext cx="2733454" cy="3589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507">
                  <a:extLst>
                    <a:ext uri="{9D8B030D-6E8A-4147-A177-3AD203B41FA5}">
                      <a16:colId xmlns:a16="http://schemas.microsoft.com/office/drawing/2014/main" val="2451721842"/>
                    </a:ext>
                  </a:extLst>
                </a:gridCol>
                <a:gridCol w="980947">
                  <a:extLst>
                    <a:ext uri="{9D8B030D-6E8A-4147-A177-3AD203B41FA5}">
                      <a16:colId xmlns:a16="http://schemas.microsoft.com/office/drawing/2014/main" val="940221519"/>
                    </a:ext>
                  </a:extLst>
                </a:gridCol>
              </a:tblGrid>
              <a:tr h="222144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SANDWICHES FROM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B7E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£2.00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599407"/>
                  </a:ext>
                </a:extLst>
              </a:tr>
              <a:tr h="222144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BAGUETTES FROM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B7E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£2.00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6691817"/>
                  </a:ext>
                </a:extLst>
              </a:tr>
              <a:tr h="222144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WRAPS FROM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B7E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£2.05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945021"/>
                  </a:ext>
                </a:extLst>
              </a:tr>
              <a:tr h="222144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SALAD POTS FROM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B7E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£1.95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325634"/>
                  </a:ext>
                </a:extLst>
              </a:tr>
              <a:tr h="222144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FRUIT POTS FROM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B7E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£0.80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8815585"/>
                  </a:ext>
                </a:extLst>
              </a:tr>
              <a:tr h="187767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SAUSAGE ROLLS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498090"/>
                  </a:ext>
                </a:extLst>
              </a:tr>
              <a:tr h="222144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BACON/SAUSAGE BAP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£1.60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8420299"/>
                  </a:ext>
                </a:extLst>
              </a:tr>
              <a:tr h="222144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CROISSANT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557615"/>
                  </a:ext>
                </a:extLst>
              </a:tr>
              <a:tr h="222144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PAIN AU CHOCOLAT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9867586"/>
                  </a:ext>
                </a:extLst>
              </a:tr>
              <a:tr h="222144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WAFFLE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0089816"/>
                  </a:ext>
                </a:extLst>
              </a:tr>
              <a:tr h="222144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X2 HASH BROWNS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138261"/>
                  </a:ext>
                </a:extLst>
              </a:tr>
              <a:tr h="222144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BURGER</a:t>
                      </a:r>
                    </a:p>
                    <a:p>
                      <a:pPr algn="ctr"/>
                      <a:endParaRPr lang="en-GB" sz="1050" b="0" dirty="0">
                        <a:solidFill>
                          <a:srgbClr val="007B7E"/>
                        </a:solidFill>
                        <a:latin typeface="Agency FB" panose="020B0503020202020204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BAKED CRISPS  FROM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£1.80</a:t>
                      </a:r>
                    </a:p>
                    <a:p>
                      <a:pPr algn="ctr"/>
                      <a:endParaRPr lang="en-GB" sz="1050" b="0" dirty="0">
                        <a:solidFill>
                          <a:srgbClr val="007B7E"/>
                        </a:solidFill>
                        <a:latin typeface="Agency FB" panose="020B0503020202020204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8241207"/>
                  </a:ext>
                </a:extLst>
              </a:tr>
              <a:tr h="222144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CHICKEN BURGER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£2.05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112575"/>
                  </a:ext>
                </a:extLst>
              </a:tr>
            </a:tbl>
          </a:graphicData>
        </a:graphic>
      </p:graphicFrame>
      <p:graphicFrame>
        <p:nvGraphicFramePr>
          <p:cNvPr id="12" name="Table 6">
            <a:extLst>
              <a:ext uri="{FF2B5EF4-FFF2-40B4-BE49-F238E27FC236}">
                <a16:creationId xmlns:a16="http://schemas.microsoft.com/office/drawing/2014/main" id="{7B81A8E3-4FDB-803E-DF50-4BD7F3B9AD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311704"/>
              </p:ext>
            </p:extLst>
          </p:nvPr>
        </p:nvGraphicFramePr>
        <p:xfrm>
          <a:off x="602795" y="5707861"/>
          <a:ext cx="2378150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2768">
                  <a:extLst>
                    <a:ext uri="{9D8B030D-6E8A-4147-A177-3AD203B41FA5}">
                      <a16:colId xmlns:a16="http://schemas.microsoft.com/office/drawing/2014/main" val="2451721842"/>
                    </a:ext>
                  </a:extLst>
                </a:gridCol>
                <a:gridCol w="725382">
                  <a:extLst>
                    <a:ext uri="{9D8B030D-6E8A-4147-A177-3AD203B41FA5}">
                      <a16:colId xmlns:a16="http://schemas.microsoft.com/office/drawing/2014/main" val="940221519"/>
                    </a:ext>
                  </a:extLst>
                </a:gridCol>
              </a:tblGrid>
              <a:tr h="199738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WATER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498090"/>
                  </a:ext>
                </a:extLst>
              </a:tr>
              <a:tr h="199738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FLAVOURED WATER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8420299"/>
                  </a:ext>
                </a:extLst>
              </a:tr>
              <a:tr h="199738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VIVA MILKSHAKE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£0.80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557615"/>
                  </a:ext>
                </a:extLst>
              </a:tr>
              <a:tr h="199738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SUSO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9867586"/>
                  </a:ext>
                </a:extLst>
              </a:tr>
              <a:tr h="199738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CAPRI SUN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£0.95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138261"/>
                  </a:ext>
                </a:extLst>
              </a:tr>
              <a:tr h="199738">
                <a:tc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7B7E"/>
                        </a:solidFill>
                        <a:latin typeface="Agency FB" panose="020B0503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7B7E"/>
                        </a:solidFill>
                        <a:latin typeface="Agency FB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768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6105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86D735906C2045B630126150A2C9FD" ma:contentTypeVersion="8" ma:contentTypeDescription="Create a new document." ma:contentTypeScope="" ma:versionID="0f36bd8e801e30f7c74cfc565c5b508e">
  <xsd:schema xmlns:xsd="http://www.w3.org/2001/XMLSchema" xmlns:xs="http://www.w3.org/2001/XMLSchema" xmlns:p="http://schemas.microsoft.com/office/2006/metadata/properties" xmlns:ns2="cc315347-6dc2-4f31-871c-4fac13c8e90b" targetNamespace="http://schemas.microsoft.com/office/2006/metadata/properties" ma:root="true" ma:fieldsID="8987c8613192ba4c15eea85b1135abff" ns2:_="">
    <xsd:import namespace="cc315347-6dc2-4f31-871c-4fac13c8e90b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2:MediaServiceMetadata" minOccurs="0"/>
                <xsd:element ref="ns2:MediaServiceFastMetadata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15347-6dc2-4f31-871c-4fac13c8e90b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ma:displayName="Document Type" ma:default="Menus" ma:format="Dropdown" ma:internalName="Document_x0020_Type">
      <xsd:simpleType>
        <xsd:restriction base="dms:Choice">
          <xsd:enumeration value="Menus"/>
          <xsd:enumeration value="Recipes"/>
          <xsd:enumeration value="Allergens"/>
          <xsd:enumeration value="Added Benefits"/>
          <xsd:enumeration value="Standards"/>
          <xsd:enumeration value="Packed Lunch"/>
          <xsd:enumeration value="Theme &amp; Discovery Days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cc315347-6dc2-4f31-871c-4fac13c8e90b">Menus</Document_x0020_Type>
  </documentManagement>
</p:properties>
</file>

<file path=customXml/itemProps1.xml><?xml version="1.0" encoding="utf-8"?>
<ds:datastoreItem xmlns:ds="http://schemas.openxmlformats.org/officeDocument/2006/customXml" ds:itemID="{F68DB10D-FD86-4126-B171-43F4D66D70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315347-6dc2-4f31-871c-4fac13c8e9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2BE8870-F737-4FF3-9079-E11B9DB5D4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18E06E-673C-4C85-AAAA-A7225CC46BE2}">
  <ds:schemaRefs>
    <ds:schemaRef ds:uri="http://schemas.microsoft.com/office/2006/metadata/properties"/>
    <ds:schemaRef ds:uri="http://schemas.microsoft.com/office/infopath/2007/PartnerControls"/>
    <ds:schemaRef ds:uri="cc315347-6dc2-4f31-871c-4fac13c8e90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91</TotalTime>
  <Words>142</Words>
  <Application>Microsoft Office PowerPoint</Application>
  <PresentationFormat>On-screen Show (4:3)</PresentationFormat>
  <Paragraphs>62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Agency FB</vt:lpstr>
      <vt:lpstr>Arial</vt:lpstr>
      <vt:lpstr>Calibri</vt:lpstr>
      <vt:lpstr>Calibri Light</vt:lpstr>
      <vt:lpstr>Office Theme</vt:lpstr>
      <vt:lpstr>PowerPoint Presentation</vt:lpstr>
    </vt:vector>
  </TitlesOfParts>
  <Company>WSH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Cooper</dc:creator>
  <cp:lastModifiedBy>Kirsty Franks</cp:lastModifiedBy>
  <cp:revision>7</cp:revision>
  <dcterms:created xsi:type="dcterms:W3CDTF">2023-01-24T20:13:41Z</dcterms:created>
  <dcterms:modified xsi:type="dcterms:W3CDTF">2023-04-25T07:36:45Z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0x010100FA86D735906C2045B630126150A2C9FD</vt:lpwstr>
  </property>
</Properties>
</file>