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4"/>
  </p:sldMasterIdLst>
  <p:sldIdLst>
    <p:sldId id="256" r:id="rId5"/>
    <p:sldId id="262" r:id="rId6"/>
    <p:sldId id="263" r:id="rId7"/>
    <p:sldId id="257" r:id="rId8"/>
    <p:sldId id="261" r:id="rId9"/>
    <p:sldId id="258" r:id="rId10"/>
    <p:sldId id="260" r:id="rId11"/>
    <p:sldId id="259" r:id="rId12"/>
    <p:sldId id="26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C78"/>
    <a:srgbClr val="FFEE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EDBEFA-1D3E-BCA5-26B8-947187073B9B}" v="2" dt="2025-01-23T20:42:13.052"/>
    <p1510:client id="{E23ACEEA-ED87-C7B4-BBD2-5B65E57DEE34}" v="64" dt="2025-01-25T11:37:03.1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979793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70066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234538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438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a:ln w="3175" cmpd="sng">
                  <a:noFill/>
                </a:ln>
                <a:solidFill>
                  <a:schemeClr val="accent1"/>
                </a:solidFill>
                <a:effectLst/>
                <a:latin typeface="Arial"/>
              </a:rPr>
              <a:t>”</a:t>
            </a:r>
          </a:p>
        </p:txBody>
      </p:sp>
    </p:spTree>
    <p:extLst>
      <p:ext uri="{BB962C8B-B14F-4D97-AF65-F5344CB8AC3E}">
        <p14:creationId xmlns:p14="http://schemas.microsoft.com/office/powerpoint/2010/main" val="409617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32562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5C6B4A9-1611-4792-9094-5F34BCA07E0B}" type="datetimeFigureOut">
              <a:rPr lang="en-US" dirty="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a:p>
        </p:txBody>
      </p:sp>
    </p:spTree>
    <p:extLst>
      <p:ext uri="{BB962C8B-B14F-4D97-AF65-F5344CB8AC3E}">
        <p14:creationId xmlns:p14="http://schemas.microsoft.com/office/powerpoint/2010/main" val="613175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26745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58901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572921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712588-04B1-427B-82EE-E8DB90309F08}" type="datetimeFigureOut">
              <a:rPr lang="en-US" dirty="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a:p>
        </p:txBody>
      </p:sp>
    </p:spTree>
    <p:extLst>
      <p:ext uri="{BB962C8B-B14F-4D97-AF65-F5344CB8AC3E}">
        <p14:creationId xmlns:p14="http://schemas.microsoft.com/office/powerpoint/2010/main" val="10905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6503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52922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277523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a:p>
        </p:txBody>
      </p:sp>
    </p:spTree>
    <p:extLst>
      <p:ext uri="{BB962C8B-B14F-4D97-AF65-F5344CB8AC3E}">
        <p14:creationId xmlns:p14="http://schemas.microsoft.com/office/powerpoint/2010/main" val="254526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a:p>
        </p:txBody>
      </p:sp>
    </p:spTree>
    <p:extLst>
      <p:ext uri="{BB962C8B-B14F-4D97-AF65-F5344CB8AC3E}">
        <p14:creationId xmlns:p14="http://schemas.microsoft.com/office/powerpoint/2010/main" val="10225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2/27/2025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a:p>
        </p:txBody>
      </p:sp>
    </p:spTree>
    <p:extLst>
      <p:ext uri="{BB962C8B-B14F-4D97-AF65-F5344CB8AC3E}">
        <p14:creationId xmlns:p14="http://schemas.microsoft.com/office/powerpoint/2010/main" val="2737618471"/>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creativeyouthforum.com"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py of Untitled Project">
            <a:hlinkClick r:id="" action="ppaction://media"/>
            <a:extLst>
              <a:ext uri="{FF2B5EF4-FFF2-40B4-BE49-F238E27FC236}">
                <a16:creationId xmlns:a16="http://schemas.microsoft.com/office/drawing/2014/main" id="{4D202BC8-B5D5-1CAB-46E7-58857DF3060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41511" y="-432897"/>
            <a:ext cx="9753783" cy="7902257"/>
          </a:xfrm>
          <a:prstGeom prst="rect">
            <a:avLst/>
          </a:prstGeom>
        </p:spPr>
      </p:pic>
      <p:sp>
        <p:nvSpPr>
          <p:cNvPr id="2" name="Rectangle 1">
            <a:extLst>
              <a:ext uri="{FF2B5EF4-FFF2-40B4-BE49-F238E27FC236}">
                <a16:creationId xmlns:a16="http://schemas.microsoft.com/office/drawing/2014/main" id="{5578CDC6-6154-7E74-A30B-CF0846D1667B}"/>
              </a:ext>
            </a:extLst>
          </p:cNvPr>
          <p:cNvSpPr/>
          <p:nvPr/>
        </p:nvSpPr>
        <p:spPr>
          <a:xfrm>
            <a:off x="-434051" y="6858000"/>
            <a:ext cx="12809315" cy="1234632"/>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6" descr="Text&#10;&#10;Description automatically generated">
            <a:extLst>
              <a:ext uri="{FF2B5EF4-FFF2-40B4-BE49-F238E27FC236}">
                <a16:creationId xmlns:a16="http://schemas.microsoft.com/office/drawing/2014/main" id="{257272A7-8B1B-80A4-4FED-758EFF941386}"/>
              </a:ext>
            </a:extLst>
          </p:cNvPr>
          <p:cNvPicPr>
            <a:picLocks noChangeAspect="1"/>
          </p:cNvPicPr>
          <p:nvPr/>
        </p:nvPicPr>
        <p:blipFill rotWithShape="1">
          <a:blip r:embed="rId5"/>
          <a:srcRect t="238" r="-2" b="5574"/>
          <a:stretch/>
        </p:blipFill>
        <p:spPr>
          <a:xfrm>
            <a:off x="-429543" y="-3391"/>
            <a:ext cx="3683595" cy="6861390"/>
          </a:xfrm>
          <a:custGeom>
            <a:avLst/>
            <a:gdLst/>
            <a:ahLst/>
            <a:cxnLst/>
            <a:rect l="l" t="t" r="r" b="b"/>
            <a:pathLst>
              <a:path w="4546602" h="6858000">
                <a:moveTo>
                  <a:pt x="4221600" y="6662544"/>
                </a:moveTo>
                <a:lnTo>
                  <a:pt x="4210150" y="6683027"/>
                </a:lnTo>
                <a:lnTo>
                  <a:pt x="4207002" y="6702976"/>
                </a:lnTo>
                <a:lnTo>
                  <a:pt x="4207002" y="6702977"/>
                </a:lnTo>
                <a:cubicBezTo>
                  <a:pt x="4207407" y="6716169"/>
                  <a:pt x="4212552" y="6729219"/>
                  <a:pt x="4220838" y="6742553"/>
                </a:cubicBezTo>
                <a:lnTo>
                  <a:pt x="4220839" y="6742555"/>
                </a:lnTo>
                <a:lnTo>
                  <a:pt x="4240316" y="6812062"/>
                </a:lnTo>
                <a:lnTo>
                  <a:pt x="4235543" y="6776800"/>
                </a:lnTo>
                <a:lnTo>
                  <a:pt x="4220839" y="6742555"/>
                </a:lnTo>
                <a:lnTo>
                  <a:pt x="4220838" y="6742552"/>
                </a:lnTo>
                <a:lnTo>
                  <a:pt x="4207002" y="6702976"/>
                </a:lnTo>
                <a:close/>
                <a:moveTo>
                  <a:pt x="4189594" y="6564620"/>
                </a:moveTo>
                <a:lnTo>
                  <a:pt x="4189594" y="6564621"/>
                </a:lnTo>
                <a:cubicBezTo>
                  <a:pt x="4199883" y="6575479"/>
                  <a:pt x="4205977" y="6582147"/>
                  <a:pt x="4212073" y="6588626"/>
                </a:cubicBezTo>
                <a:lnTo>
                  <a:pt x="4228695" y="6625225"/>
                </a:lnTo>
                <a:lnTo>
                  <a:pt x="4221601" y="6662541"/>
                </a:lnTo>
                <a:lnTo>
                  <a:pt x="4221600" y="6662541"/>
                </a:lnTo>
                <a:lnTo>
                  <a:pt x="4221600" y="6662542"/>
                </a:lnTo>
                <a:lnTo>
                  <a:pt x="4221601" y="6662541"/>
                </a:lnTo>
                <a:lnTo>
                  <a:pt x="4228684" y="6645552"/>
                </a:lnTo>
                <a:lnTo>
                  <a:pt x="4228695" y="6625225"/>
                </a:lnTo>
                <a:lnTo>
                  <a:pt x="4228695" y="6625224"/>
                </a:lnTo>
                <a:cubicBezTo>
                  <a:pt x="4226599" y="6611342"/>
                  <a:pt x="4220551" y="6597578"/>
                  <a:pt x="4212073" y="6588625"/>
                </a:cubicBezTo>
                <a:close/>
                <a:moveTo>
                  <a:pt x="4269915" y="6438981"/>
                </a:moveTo>
                <a:lnTo>
                  <a:pt x="4249984" y="6463840"/>
                </a:lnTo>
                <a:lnTo>
                  <a:pt x="4249982" y="6463849"/>
                </a:lnTo>
                <a:lnTo>
                  <a:pt x="4236188" y="6513012"/>
                </a:lnTo>
                <a:lnTo>
                  <a:pt x="4217381" y="6546194"/>
                </a:lnTo>
                <a:lnTo>
                  <a:pt x="4217381" y="6546195"/>
                </a:lnTo>
                <a:lnTo>
                  <a:pt x="4233719" y="6521804"/>
                </a:lnTo>
                <a:lnTo>
                  <a:pt x="4236188" y="6513012"/>
                </a:lnTo>
                <a:lnTo>
                  <a:pt x="4238998" y="6508052"/>
                </a:lnTo>
                <a:lnTo>
                  <a:pt x="4249982" y="6463849"/>
                </a:lnTo>
                <a:lnTo>
                  <a:pt x="4249984" y="6463841"/>
                </a:lnTo>
                <a:cubicBezTo>
                  <a:pt x="4252937" y="6451650"/>
                  <a:pt x="4260413" y="6444077"/>
                  <a:pt x="4269915" y="6438981"/>
                </a:cubicBezTo>
                <a:close/>
                <a:moveTo>
                  <a:pt x="4355914" y="6364769"/>
                </a:moveTo>
                <a:lnTo>
                  <a:pt x="4354607" y="6387910"/>
                </a:lnTo>
                <a:lnTo>
                  <a:pt x="4351952" y="6393385"/>
                </a:lnTo>
                <a:lnTo>
                  <a:pt x="4345189" y="6407332"/>
                </a:lnTo>
                <a:lnTo>
                  <a:pt x="4345189" y="6407333"/>
                </a:lnTo>
                <a:lnTo>
                  <a:pt x="4351952" y="6393385"/>
                </a:lnTo>
                <a:lnTo>
                  <a:pt x="4354608" y="6387910"/>
                </a:lnTo>
                <a:close/>
                <a:moveTo>
                  <a:pt x="4116820" y="4221391"/>
                </a:moveTo>
                <a:lnTo>
                  <a:pt x="4116820" y="4221392"/>
                </a:lnTo>
                <a:cubicBezTo>
                  <a:pt x="4117582" y="4232061"/>
                  <a:pt x="4117772" y="4243873"/>
                  <a:pt x="4122536" y="4253015"/>
                </a:cubicBezTo>
                <a:cubicBezTo>
                  <a:pt x="4134729" y="4277402"/>
                  <a:pt x="4150349" y="4300071"/>
                  <a:pt x="4162352" y="4324646"/>
                </a:cubicBezTo>
                <a:lnTo>
                  <a:pt x="4171306" y="4363891"/>
                </a:lnTo>
                <a:lnTo>
                  <a:pt x="4170544" y="4482004"/>
                </a:lnTo>
                <a:cubicBezTo>
                  <a:pt x="4167876" y="4546776"/>
                  <a:pt x="4167304" y="4612500"/>
                  <a:pt x="4110534" y="4659174"/>
                </a:cubicBezTo>
                <a:cubicBezTo>
                  <a:pt x="4105962" y="4662986"/>
                  <a:pt x="4103294" y="4671176"/>
                  <a:pt x="4102532" y="4677655"/>
                </a:cubicBezTo>
                <a:cubicBezTo>
                  <a:pt x="4098913" y="4707564"/>
                  <a:pt x="4098531" y="4738235"/>
                  <a:pt x="4092625" y="4767764"/>
                </a:cubicBezTo>
                <a:cubicBezTo>
                  <a:pt x="4090244" y="4779575"/>
                  <a:pt x="4089435" y="4790386"/>
                  <a:pt x="4091316" y="4800483"/>
                </a:cubicBezTo>
                <a:lnTo>
                  <a:pt x="4091316" y="4800484"/>
                </a:lnTo>
                <a:cubicBezTo>
                  <a:pt x="4093197" y="4810581"/>
                  <a:pt x="4097770" y="4819964"/>
                  <a:pt x="4106152" y="4828917"/>
                </a:cubicBezTo>
                <a:lnTo>
                  <a:pt x="4128333" y="4863343"/>
                </a:lnTo>
                <a:lnTo>
                  <a:pt x="4135862" y="4889275"/>
                </a:lnTo>
                <a:lnTo>
                  <a:pt x="4134157" y="4912168"/>
                </a:lnTo>
                <a:cubicBezTo>
                  <a:pt x="4132442" y="4919978"/>
                  <a:pt x="4132085" y="4927122"/>
                  <a:pt x="4132755" y="4933805"/>
                </a:cubicBezTo>
                <a:lnTo>
                  <a:pt x="4132755" y="4933806"/>
                </a:lnTo>
                <a:lnTo>
                  <a:pt x="4132757" y="4933810"/>
                </a:lnTo>
                <a:lnTo>
                  <a:pt x="4137514" y="4952673"/>
                </a:lnTo>
                <a:lnTo>
                  <a:pt x="4140307" y="4957453"/>
                </a:lnTo>
                <a:lnTo>
                  <a:pt x="4141585" y="4961456"/>
                </a:lnTo>
                <a:cubicBezTo>
                  <a:pt x="4146096" y="4970097"/>
                  <a:pt x="4151802" y="4978393"/>
                  <a:pt x="4157589" y="4987038"/>
                </a:cubicBezTo>
                <a:cubicBezTo>
                  <a:pt x="4168828" y="5003802"/>
                  <a:pt x="4182926" y="5022853"/>
                  <a:pt x="4184068" y="5041522"/>
                </a:cubicBezTo>
                <a:cubicBezTo>
                  <a:pt x="4184687" y="5052096"/>
                  <a:pt x="4187605" y="5062300"/>
                  <a:pt x="4191284" y="5072376"/>
                </a:cubicBezTo>
                <a:lnTo>
                  <a:pt x="4197188" y="5087444"/>
                </a:lnTo>
                <a:lnTo>
                  <a:pt x="4210215" y="5133220"/>
                </a:lnTo>
                <a:lnTo>
                  <a:pt x="4210217" y="5133225"/>
                </a:lnTo>
                <a:lnTo>
                  <a:pt x="4203501" y="5166113"/>
                </a:lnTo>
                <a:lnTo>
                  <a:pt x="4203501" y="5166114"/>
                </a:lnTo>
                <a:cubicBezTo>
                  <a:pt x="4202739" y="5167638"/>
                  <a:pt x="4203311" y="5169781"/>
                  <a:pt x="4204192" y="5172091"/>
                </a:cubicBezTo>
                <a:lnTo>
                  <a:pt x="4206739" y="5179068"/>
                </a:lnTo>
                <a:lnTo>
                  <a:pt x="4206573" y="5229433"/>
                </a:lnTo>
                <a:lnTo>
                  <a:pt x="4196024" y="5248936"/>
                </a:lnTo>
                <a:lnTo>
                  <a:pt x="4183116" y="5272796"/>
                </a:lnTo>
                <a:cubicBezTo>
                  <a:pt x="4171471" y="5285441"/>
                  <a:pt x="4163765" y="5298595"/>
                  <a:pt x="4159213" y="5312288"/>
                </a:cubicBezTo>
                <a:lnTo>
                  <a:pt x="4158157" y="5321350"/>
                </a:lnTo>
                <a:lnTo>
                  <a:pt x="4155683" y="5326163"/>
                </a:lnTo>
                <a:lnTo>
                  <a:pt x="4154237" y="5355014"/>
                </a:lnTo>
                <a:lnTo>
                  <a:pt x="4154237" y="5355015"/>
                </a:lnTo>
                <a:cubicBezTo>
                  <a:pt x="4154886" y="5364883"/>
                  <a:pt x="4156589" y="5375003"/>
                  <a:pt x="4159113" y="5385385"/>
                </a:cubicBezTo>
                <a:cubicBezTo>
                  <a:pt x="4162352" y="5398722"/>
                  <a:pt x="4164638" y="5412058"/>
                  <a:pt x="4167304" y="5425583"/>
                </a:cubicBezTo>
                <a:cubicBezTo>
                  <a:pt x="4171114" y="5443871"/>
                  <a:pt x="4175116" y="5462352"/>
                  <a:pt x="4178926" y="5480638"/>
                </a:cubicBezTo>
                <a:lnTo>
                  <a:pt x="4183450" y="5507668"/>
                </a:lnTo>
                <a:lnTo>
                  <a:pt x="4172831" y="5531692"/>
                </a:lnTo>
                <a:lnTo>
                  <a:pt x="4172830" y="5531693"/>
                </a:lnTo>
                <a:cubicBezTo>
                  <a:pt x="4165781" y="5537600"/>
                  <a:pt x="4162589" y="5542649"/>
                  <a:pt x="4162685" y="5547578"/>
                </a:cubicBezTo>
                <a:lnTo>
                  <a:pt x="4162685" y="5547579"/>
                </a:lnTo>
                <a:cubicBezTo>
                  <a:pt x="4162780" y="5552508"/>
                  <a:pt x="4166162" y="5557318"/>
                  <a:pt x="4172258" y="5562747"/>
                </a:cubicBezTo>
                <a:cubicBezTo>
                  <a:pt x="4214932" y="5600468"/>
                  <a:pt x="4241603" y="5646190"/>
                  <a:pt x="4243506" y="5704484"/>
                </a:cubicBezTo>
                <a:cubicBezTo>
                  <a:pt x="4243888" y="5716486"/>
                  <a:pt x="4246554" y="5728679"/>
                  <a:pt x="4249412" y="5740489"/>
                </a:cubicBezTo>
                <a:cubicBezTo>
                  <a:pt x="4251127" y="5747729"/>
                  <a:pt x="4253033" y="5756494"/>
                  <a:pt x="4258177" y="5760874"/>
                </a:cubicBezTo>
                <a:cubicBezTo>
                  <a:pt x="4297420" y="5794975"/>
                  <a:pt x="4324663" y="5837458"/>
                  <a:pt x="4346573" y="5883752"/>
                </a:cubicBezTo>
                <a:lnTo>
                  <a:pt x="4346575" y="5883756"/>
                </a:lnTo>
                <a:lnTo>
                  <a:pt x="4364477" y="5935946"/>
                </a:lnTo>
                <a:lnTo>
                  <a:pt x="4364478" y="5935950"/>
                </a:lnTo>
                <a:lnTo>
                  <a:pt x="4360859" y="5993290"/>
                </a:lnTo>
                <a:lnTo>
                  <a:pt x="4360858" y="5993291"/>
                </a:lnTo>
                <a:cubicBezTo>
                  <a:pt x="4359717" y="6004531"/>
                  <a:pt x="4359906" y="6017485"/>
                  <a:pt x="4354382" y="6026440"/>
                </a:cubicBezTo>
                <a:cubicBezTo>
                  <a:pt x="4337045" y="6054825"/>
                  <a:pt x="4318377" y="6082258"/>
                  <a:pt x="4298182" y="6108738"/>
                </a:cubicBezTo>
                <a:cubicBezTo>
                  <a:pt x="4289514" y="6120074"/>
                  <a:pt x="4284561" y="6126884"/>
                  <a:pt x="4284490" y="6133314"/>
                </a:cubicBezTo>
                <a:lnTo>
                  <a:pt x="4284490" y="6133315"/>
                </a:lnTo>
                <a:lnTo>
                  <a:pt x="4288190" y="6143190"/>
                </a:lnTo>
                <a:lnTo>
                  <a:pt x="4300086" y="6155600"/>
                </a:lnTo>
                <a:lnTo>
                  <a:pt x="4300088" y="6155603"/>
                </a:lnTo>
                <a:cubicBezTo>
                  <a:pt x="4322377" y="6175798"/>
                  <a:pt x="4333998" y="6200945"/>
                  <a:pt x="4338759" y="6228757"/>
                </a:cubicBezTo>
                <a:lnTo>
                  <a:pt x="4356096" y="6361540"/>
                </a:lnTo>
                <a:lnTo>
                  <a:pt x="4356096" y="6361539"/>
                </a:lnTo>
                <a:cubicBezTo>
                  <a:pt x="4352476" y="6317151"/>
                  <a:pt x="4346190" y="6272764"/>
                  <a:pt x="4338759" y="6228756"/>
                </a:cubicBezTo>
                <a:cubicBezTo>
                  <a:pt x="4333998" y="6200944"/>
                  <a:pt x="4322377" y="6175797"/>
                  <a:pt x="4300088" y="6155602"/>
                </a:cubicBezTo>
                <a:lnTo>
                  <a:pt x="4300086" y="6155600"/>
                </a:lnTo>
                <a:lnTo>
                  <a:pt x="4284490" y="6133315"/>
                </a:lnTo>
                <a:lnTo>
                  <a:pt x="4298182" y="6108739"/>
                </a:lnTo>
                <a:cubicBezTo>
                  <a:pt x="4318377" y="6082259"/>
                  <a:pt x="4337045" y="6054826"/>
                  <a:pt x="4354382" y="6026441"/>
                </a:cubicBezTo>
                <a:cubicBezTo>
                  <a:pt x="4359906" y="6017486"/>
                  <a:pt x="4359717" y="6004532"/>
                  <a:pt x="4360858" y="5993292"/>
                </a:cubicBezTo>
                <a:lnTo>
                  <a:pt x="4360859" y="5993290"/>
                </a:lnTo>
                <a:lnTo>
                  <a:pt x="4364311" y="5964477"/>
                </a:lnTo>
                <a:lnTo>
                  <a:pt x="4364478" y="5935950"/>
                </a:lnTo>
                <a:lnTo>
                  <a:pt x="4364478" y="5935949"/>
                </a:lnTo>
                <a:lnTo>
                  <a:pt x="4364477" y="5935946"/>
                </a:lnTo>
                <a:lnTo>
                  <a:pt x="4357598" y="5909351"/>
                </a:lnTo>
                <a:lnTo>
                  <a:pt x="4346575" y="5883756"/>
                </a:lnTo>
                <a:lnTo>
                  <a:pt x="4346573" y="5883751"/>
                </a:lnTo>
                <a:cubicBezTo>
                  <a:pt x="4324663" y="5837457"/>
                  <a:pt x="4297420" y="5794974"/>
                  <a:pt x="4258177" y="5760873"/>
                </a:cubicBezTo>
                <a:cubicBezTo>
                  <a:pt x="4253033" y="5756493"/>
                  <a:pt x="4251127" y="5747728"/>
                  <a:pt x="4249412" y="5740488"/>
                </a:cubicBezTo>
                <a:cubicBezTo>
                  <a:pt x="4246554" y="5728678"/>
                  <a:pt x="4243888" y="5716485"/>
                  <a:pt x="4243506" y="5704483"/>
                </a:cubicBezTo>
                <a:cubicBezTo>
                  <a:pt x="4241603" y="5646189"/>
                  <a:pt x="4214932" y="5600467"/>
                  <a:pt x="4172258" y="5562746"/>
                </a:cubicBezTo>
                <a:lnTo>
                  <a:pt x="4162685" y="5547578"/>
                </a:lnTo>
                <a:lnTo>
                  <a:pt x="4172830" y="5531694"/>
                </a:lnTo>
                <a:lnTo>
                  <a:pt x="4172831" y="5531692"/>
                </a:lnTo>
                <a:lnTo>
                  <a:pt x="4181230" y="5520422"/>
                </a:lnTo>
                <a:lnTo>
                  <a:pt x="4183450" y="5507668"/>
                </a:lnTo>
                <a:lnTo>
                  <a:pt x="4183450" y="5507667"/>
                </a:lnTo>
                <a:cubicBezTo>
                  <a:pt x="4183403" y="5498832"/>
                  <a:pt x="4180831" y="5489497"/>
                  <a:pt x="4178926" y="5480637"/>
                </a:cubicBezTo>
                <a:cubicBezTo>
                  <a:pt x="4175116" y="5462351"/>
                  <a:pt x="4171114" y="5443870"/>
                  <a:pt x="4167304" y="5425582"/>
                </a:cubicBezTo>
                <a:cubicBezTo>
                  <a:pt x="4164638" y="5412057"/>
                  <a:pt x="4162352" y="5398721"/>
                  <a:pt x="4159113" y="5385384"/>
                </a:cubicBezTo>
                <a:lnTo>
                  <a:pt x="4154237" y="5355014"/>
                </a:lnTo>
                <a:lnTo>
                  <a:pt x="4158157" y="5321350"/>
                </a:lnTo>
                <a:lnTo>
                  <a:pt x="4183116" y="5272797"/>
                </a:lnTo>
                <a:lnTo>
                  <a:pt x="4196024" y="5248936"/>
                </a:lnTo>
                <a:lnTo>
                  <a:pt x="4206573" y="5229434"/>
                </a:lnTo>
                <a:cubicBezTo>
                  <a:pt x="4210407" y="5213598"/>
                  <a:pt x="4210359" y="5196595"/>
                  <a:pt x="4206739" y="5179068"/>
                </a:cubicBezTo>
                <a:lnTo>
                  <a:pt x="4206739" y="5179067"/>
                </a:lnTo>
                <a:cubicBezTo>
                  <a:pt x="4206263" y="5176876"/>
                  <a:pt x="4205074" y="5174400"/>
                  <a:pt x="4204192" y="5172090"/>
                </a:cubicBezTo>
                <a:lnTo>
                  <a:pt x="4203501" y="5166114"/>
                </a:lnTo>
                <a:lnTo>
                  <a:pt x="4210217" y="5133225"/>
                </a:lnTo>
                <a:lnTo>
                  <a:pt x="4210217" y="5133224"/>
                </a:lnTo>
                <a:lnTo>
                  <a:pt x="4210215" y="5133220"/>
                </a:lnTo>
                <a:lnTo>
                  <a:pt x="4203072" y="5102461"/>
                </a:lnTo>
                <a:lnTo>
                  <a:pt x="4197188" y="5087444"/>
                </a:lnTo>
                <a:lnTo>
                  <a:pt x="4197182" y="5087423"/>
                </a:lnTo>
                <a:cubicBezTo>
                  <a:pt x="4191096" y="5072411"/>
                  <a:pt x="4184997" y="5057381"/>
                  <a:pt x="4184068" y="5041521"/>
                </a:cubicBezTo>
                <a:cubicBezTo>
                  <a:pt x="4182926" y="5022852"/>
                  <a:pt x="4168828" y="5003801"/>
                  <a:pt x="4157589" y="4987037"/>
                </a:cubicBezTo>
                <a:lnTo>
                  <a:pt x="4140307" y="4957453"/>
                </a:lnTo>
                <a:lnTo>
                  <a:pt x="4132757" y="4933810"/>
                </a:lnTo>
                <a:lnTo>
                  <a:pt x="4132755" y="4933805"/>
                </a:lnTo>
                <a:lnTo>
                  <a:pt x="4134157" y="4912169"/>
                </a:lnTo>
                <a:cubicBezTo>
                  <a:pt x="4135919" y="4904359"/>
                  <a:pt x="4136431" y="4896714"/>
                  <a:pt x="4135862" y="4889276"/>
                </a:cubicBezTo>
                <a:lnTo>
                  <a:pt x="4135862" y="4889275"/>
                </a:lnTo>
                <a:lnTo>
                  <a:pt x="4131084" y="4867614"/>
                </a:lnTo>
                <a:lnTo>
                  <a:pt x="4128333" y="4863343"/>
                </a:lnTo>
                <a:lnTo>
                  <a:pt x="4126583" y="4857317"/>
                </a:lnTo>
                <a:cubicBezTo>
                  <a:pt x="4121440" y="4847214"/>
                  <a:pt x="4114439" y="4837703"/>
                  <a:pt x="4106152" y="4828916"/>
                </a:cubicBezTo>
                <a:lnTo>
                  <a:pt x="4091316" y="4800483"/>
                </a:lnTo>
                <a:lnTo>
                  <a:pt x="4092625" y="4767765"/>
                </a:lnTo>
                <a:cubicBezTo>
                  <a:pt x="4098531" y="4738236"/>
                  <a:pt x="4098913" y="4707565"/>
                  <a:pt x="4102532" y="4677656"/>
                </a:cubicBezTo>
                <a:cubicBezTo>
                  <a:pt x="4103294" y="4671177"/>
                  <a:pt x="4105962" y="4662987"/>
                  <a:pt x="4110534" y="4659175"/>
                </a:cubicBezTo>
                <a:cubicBezTo>
                  <a:pt x="4167304" y="4612501"/>
                  <a:pt x="4167876" y="4546777"/>
                  <a:pt x="4170544" y="4482005"/>
                </a:cubicBezTo>
                <a:cubicBezTo>
                  <a:pt x="4172258" y="4442762"/>
                  <a:pt x="4172258" y="4403326"/>
                  <a:pt x="4171306" y="4363891"/>
                </a:cubicBezTo>
                <a:lnTo>
                  <a:pt x="4171306" y="4363890"/>
                </a:lnTo>
                <a:cubicBezTo>
                  <a:pt x="4171114" y="4350554"/>
                  <a:pt x="4168066" y="4336457"/>
                  <a:pt x="4162352" y="4324645"/>
                </a:cubicBezTo>
                <a:cubicBezTo>
                  <a:pt x="4150349" y="4300070"/>
                  <a:pt x="4134729" y="4277401"/>
                  <a:pt x="4122536" y="4253014"/>
                </a:cubicBezTo>
                <a:close/>
                <a:moveTo>
                  <a:pt x="4113010" y="4165383"/>
                </a:moveTo>
                <a:lnTo>
                  <a:pt x="4113010" y="4165384"/>
                </a:lnTo>
                <a:lnTo>
                  <a:pt x="4116915" y="4192388"/>
                </a:lnTo>
                <a:lnTo>
                  <a:pt x="4116915" y="4192387"/>
                </a:lnTo>
                <a:cubicBezTo>
                  <a:pt x="4117011" y="4182767"/>
                  <a:pt x="4116439" y="4173480"/>
                  <a:pt x="4113010" y="4165383"/>
                </a:cubicBezTo>
                <a:close/>
                <a:moveTo>
                  <a:pt x="4100628" y="3885338"/>
                </a:moveTo>
                <a:lnTo>
                  <a:pt x="4100628" y="3885339"/>
                </a:lnTo>
                <a:cubicBezTo>
                  <a:pt x="4110344" y="3897722"/>
                  <a:pt x="4117750" y="3910319"/>
                  <a:pt x="4123009" y="3923125"/>
                </a:cubicBezTo>
                <a:lnTo>
                  <a:pt x="4132513" y="3962160"/>
                </a:lnTo>
                <a:lnTo>
                  <a:pt x="4116821" y="4043838"/>
                </a:lnTo>
                <a:lnTo>
                  <a:pt x="4116820" y="4043839"/>
                </a:lnTo>
                <a:cubicBezTo>
                  <a:pt x="4108057" y="4063842"/>
                  <a:pt x="4102675" y="4083702"/>
                  <a:pt x="4101699" y="4103825"/>
                </a:cubicBezTo>
                <a:lnTo>
                  <a:pt x="4101699" y="4103826"/>
                </a:lnTo>
                <a:lnTo>
                  <a:pt x="4103666" y="4134255"/>
                </a:lnTo>
                <a:lnTo>
                  <a:pt x="4113010" y="4165382"/>
                </a:lnTo>
                <a:lnTo>
                  <a:pt x="4101699" y="4103826"/>
                </a:lnTo>
                <a:lnTo>
                  <a:pt x="4116820" y="4043840"/>
                </a:lnTo>
                <a:lnTo>
                  <a:pt x="4116821" y="4043838"/>
                </a:lnTo>
                <a:lnTo>
                  <a:pt x="4130123" y="4002410"/>
                </a:lnTo>
                <a:lnTo>
                  <a:pt x="4132513" y="3962160"/>
                </a:lnTo>
                <a:lnTo>
                  <a:pt x="4132513" y="3962159"/>
                </a:lnTo>
                <a:cubicBezTo>
                  <a:pt x="4130251" y="3935727"/>
                  <a:pt x="4120060" y="3910104"/>
                  <a:pt x="4100628" y="3885338"/>
                </a:cubicBezTo>
                <a:close/>
                <a:moveTo>
                  <a:pt x="4115391" y="3670561"/>
                </a:moveTo>
                <a:lnTo>
                  <a:pt x="4117820" y="3680164"/>
                </a:lnTo>
                <a:lnTo>
                  <a:pt x="4113772" y="3734837"/>
                </a:lnTo>
                <a:lnTo>
                  <a:pt x="4113772" y="3734838"/>
                </a:lnTo>
                <a:cubicBezTo>
                  <a:pt x="4112820" y="3741316"/>
                  <a:pt x="4111486" y="3749126"/>
                  <a:pt x="4114154" y="3754653"/>
                </a:cubicBezTo>
                <a:lnTo>
                  <a:pt x="4120511" y="3789776"/>
                </a:lnTo>
                <a:lnTo>
                  <a:pt x="4105580" y="3822472"/>
                </a:lnTo>
                <a:cubicBezTo>
                  <a:pt x="4098532" y="3831902"/>
                  <a:pt x="4092912" y="3842046"/>
                  <a:pt x="4091245" y="3852619"/>
                </a:cubicBezTo>
                <a:lnTo>
                  <a:pt x="4091245" y="3852620"/>
                </a:lnTo>
                <a:lnTo>
                  <a:pt x="4092025" y="3868764"/>
                </a:lnTo>
                <a:lnTo>
                  <a:pt x="4100628" y="3885337"/>
                </a:lnTo>
                <a:lnTo>
                  <a:pt x="4091245" y="3852620"/>
                </a:lnTo>
                <a:lnTo>
                  <a:pt x="4105580" y="3822473"/>
                </a:lnTo>
                <a:cubicBezTo>
                  <a:pt x="4113772" y="3811614"/>
                  <a:pt x="4118916" y="3800897"/>
                  <a:pt x="4120511" y="3789777"/>
                </a:cubicBezTo>
                <a:lnTo>
                  <a:pt x="4120511" y="3789776"/>
                </a:lnTo>
                <a:cubicBezTo>
                  <a:pt x="4122107" y="3778655"/>
                  <a:pt x="4120154" y="3767130"/>
                  <a:pt x="4114154" y="3754652"/>
                </a:cubicBezTo>
                <a:lnTo>
                  <a:pt x="4113772" y="3734838"/>
                </a:lnTo>
                <a:lnTo>
                  <a:pt x="4117820" y="3680164"/>
                </a:lnTo>
                <a:lnTo>
                  <a:pt x="4117820" y="3680163"/>
                </a:lnTo>
                <a:close/>
                <a:moveTo>
                  <a:pt x="4185711" y="2836172"/>
                </a:moveTo>
                <a:lnTo>
                  <a:pt x="4177020" y="2848793"/>
                </a:lnTo>
                <a:cubicBezTo>
                  <a:pt x="4172020" y="2865010"/>
                  <a:pt x="4166162" y="2881307"/>
                  <a:pt x="4161416" y="2897785"/>
                </a:cubicBezTo>
                <a:lnTo>
                  <a:pt x="4160387" y="2903551"/>
                </a:lnTo>
                <a:lnTo>
                  <a:pt x="4157113" y="2914328"/>
                </a:lnTo>
                <a:lnTo>
                  <a:pt x="4152482" y="2947859"/>
                </a:lnTo>
                <a:lnTo>
                  <a:pt x="4152481" y="2947862"/>
                </a:lnTo>
                <a:lnTo>
                  <a:pt x="4152481" y="2947863"/>
                </a:lnTo>
                <a:cubicBezTo>
                  <a:pt x="4152112" y="2959157"/>
                  <a:pt x="4153112" y="2970576"/>
                  <a:pt x="4156065" y="2982149"/>
                </a:cubicBezTo>
                <a:lnTo>
                  <a:pt x="4167758" y="3077402"/>
                </a:lnTo>
                <a:lnTo>
                  <a:pt x="4155303" y="3172654"/>
                </a:lnTo>
                <a:cubicBezTo>
                  <a:pt x="4129394" y="3276480"/>
                  <a:pt x="4101962" y="3380305"/>
                  <a:pt x="4107676" y="3489467"/>
                </a:cubicBezTo>
                <a:cubicBezTo>
                  <a:pt x="4108628" y="3507563"/>
                  <a:pt x="4097007" y="3529090"/>
                  <a:pt x="4085577" y="3544713"/>
                </a:cubicBezTo>
                <a:cubicBezTo>
                  <a:pt x="4074719" y="3559668"/>
                  <a:pt x="4068860" y="3566811"/>
                  <a:pt x="4067955" y="3574408"/>
                </a:cubicBezTo>
                <a:lnTo>
                  <a:pt x="4067956" y="3574408"/>
                </a:lnTo>
                <a:lnTo>
                  <a:pt x="4067955" y="3574409"/>
                </a:lnTo>
                <a:cubicBezTo>
                  <a:pt x="4067050" y="3582005"/>
                  <a:pt x="4071099" y="3590054"/>
                  <a:pt x="4080053" y="3606818"/>
                </a:cubicBezTo>
                <a:cubicBezTo>
                  <a:pt x="4084435" y="3614820"/>
                  <a:pt x="4087101" y="3624726"/>
                  <a:pt x="4093579" y="3630633"/>
                </a:cubicBezTo>
                <a:lnTo>
                  <a:pt x="4109452" y="3651926"/>
                </a:lnTo>
                <a:lnTo>
                  <a:pt x="4093579" y="3630632"/>
                </a:lnTo>
                <a:cubicBezTo>
                  <a:pt x="4087101" y="3624725"/>
                  <a:pt x="4084435" y="3614819"/>
                  <a:pt x="4080053" y="3606817"/>
                </a:cubicBezTo>
                <a:cubicBezTo>
                  <a:pt x="4075576" y="3598435"/>
                  <a:pt x="4072325" y="3592232"/>
                  <a:pt x="4070307" y="3587174"/>
                </a:cubicBezTo>
                <a:lnTo>
                  <a:pt x="4067956" y="3574408"/>
                </a:lnTo>
                <a:lnTo>
                  <a:pt x="4073034" y="3562321"/>
                </a:lnTo>
                <a:cubicBezTo>
                  <a:pt x="4075969" y="3557716"/>
                  <a:pt x="4080148" y="3552191"/>
                  <a:pt x="4085577" y="3544714"/>
                </a:cubicBezTo>
                <a:cubicBezTo>
                  <a:pt x="4097007" y="3529091"/>
                  <a:pt x="4108628" y="3507564"/>
                  <a:pt x="4107676" y="3489468"/>
                </a:cubicBezTo>
                <a:cubicBezTo>
                  <a:pt x="4101962" y="3380306"/>
                  <a:pt x="4129394" y="3276481"/>
                  <a:pt x="4155303" y="3172655"/>
                </a:cubicBezTo>
                <a:cubicBezTo>
                  <a:pt x="4163305" y="3140650"/>
                  <a:pt x="4167543" y="3109026"/>
                  <a:pt x="4167758" y="3077402"/>
                </a:cubicBezTo>
                <a:lnTo>
                  <a:pt x="4167758" y="3077401"/>
                </a:lnTo>
                <a:cubicBezTo>
                  <a:pt x="4167972" y="3045777"/>
                  <a:pt x="4164162" y="3014153"/>
                  <a:pt x="4156065" y="2982148"/>
                </a:cubicBezTo>
                <a:lnTo>
                  <a:pt x="4152481" y="2947863"/>
                </a:lnTo>
                <a:lnTo>
                  <a:pt x="4152482" y="2947859"/>
                </a:lnTo>
                <a:lnTo>
                  <a:pt x="4160387" y="2903551"/>
                </a:lnTo>
                <a:lnTo>
                  <a:pt x="4177020" y="2848794"/>
                </a:lnTo>
                <a:cubicBezTo>
                  <a:pt x="4178353" y="2844317"/>
                  <a:pt x="4181639" y="2839983"/>
                  <a:pt x="4185711" y="2836173"/>
                </a:cubicBezTo>
                <a:close/>
                <a:moveTo>
                  <a:pt x="3701225" y="1508458"/>
                </a:moveTo>
                <a:lnTo>
                  <a:pt x="3673131" y="1596214"/>
                </a:lnTo>
                <a:cubicBezTo>
                  <a:pt x="3670654" y="1604979"/>
                  <a:pt x="3672179" y="1615837"/>
                  <a:pt x="3675036" y="1624981"/>
                </a:cubicBezTo>
                <a:cubicBezTo>
                  <a:pt x="3684752" y="1656224"/>
                  <a:pt x="3709137" y="1676037"/>
                  <a:pt x="3731617" y="1697754"/>
                </a:cubicBezTo>
                <a:cubicBezTo>
                  <a:pt x="3741524" y="1707280"/>
                  <a:pt x="3748572" y="1720424"/>
                  <a:pt x="3754286" y="1733189"/>
                </a:cubicBezTo>
                <a:cubicBezTo>
                  <a:pt x="3768957" y="1766336"/>
                  <a:pt x="3782101" y="1800247"/>
                  <a:pt x="3796007" y="1833776"/>
                </a:cubicBezTo>
                <a:cubicBezTo>
                  <a:pt x="3797341" y="1837014"/>
                  <a:pt x="3800770" y="1839680"/>
                  <a:pt x="3803628" y="1842159"/>
                </a:cubicBezTo>
                <a:cubicBezTo>
                  <a:pt x="3833729" y="1866923"/>
                  <a:pt x="3864018" y="1891498"/>
                  <a:pt x="3894119" y="1916455"/>
                </a:cubicBezTo>
                <a:cubicBezTo>
                  <a:pt x="3899833" y="1921217"/>
                  <a:pt x="3904025" y="1928077"/>
                  <a:pt x="3909549" y="1933220"/>
                </a:cubicBezTo>
                <a:cubicBezTo>
                  <a:pt x="3917169" y="1940460"/>
                  <a:pt x="3924410" y="1949604"/>
                  <a:pt x="3933554" y="1953414"/>
                </a:cubicBezTo>
                <a:cubicBezTo>
                  <a:pt x="3962319" y="1965225"/>
                  <a:pt x="3974703" y="1987895"/>
                  <a:pt x="3980037" y="2016470"/>
                </a:cubicBezTo>
                <a:cubicBezTo>
                  <a:pt x="3984990" y="2042571"/>
                  <a:pt x="3989182" y="2068670"/>
                  <a:pt x="3994896" y="2094579"/>
                </a:cubicBezTo>
                <a:cubicBezTo>
                  <a:pt x="4001754" y="2126202"/>
                  <a:pt x="4009184" y="2157637"/>
                  <a:pt x="4017567" y="2188880"/>
                </a:cubicBezTo>
                <a:cubicBezTo>
                  <a:pt x="4021187" y="2202405"/>
                  <a:pt x="4025377" y="2216693"/>
                  <a:pt x="4032807" y="2228315"/>
                </a:cubicBezTo>
                <a:cubicBezTo>
                  <a:pt x="4053382" y="2260891"/>
                  <a:pt x="4067288" y="2295754"/>
                  <a:pt x="4061764" y="2334045"/>
                </a:cubicBezTo>
                <a:cubicBezTo>
                  <a:pt x="4057382" y="2364716"/>
                  <a:pt x="4068622" y="2390435"/>
                  <a:pt x="4086149" y="2409486"/>
                </a:cubicBezTo>
                <a:cubicBezTo>
                  <a:pt x="4094103" y="2418155"/>
                  <a:pt x="4099616" y="2426977"/>
                  <a:pt x="4103250" y="2435913"/>
                </a:cubicBezTo>
                <a:lnTo>
                  <a:pt x="4109081" y="2463018"/>
                </a:lnTo>
                <a:lnTo>
                  <a:pt x="4109080" y="2463031"/>
                </a:lnTo>
                <a:lnTo>
                  <a:pt x="4100439" y="2518262"/>
                </a:lnTo>
                <a:lnTo>
                  <a:pt x="4100438" y="2518264"/>
                </a:lnTo>
                <a:cubicBezTo>
                  <a:pt x="4097771" y="2527790"/>
                  <a:pt x="4096627" y="2536458"/>
                  <a:pt x="4096794" y="2545006"/>
                </a:cubicBezTo>
                <a:lnTo>
                  <a:pt x="4096794" y="2545007"/>
                </a:lnTo>
                <a:cubicBezTo>
                  <a:pt x="4096960" y="2553556"/>
                  <a:pt x="4098437" y="2561986"/>
                  <a:pt x="4101008" y="2571035"/>
                </a:cubicBezTo>
                <a:cubicBezTo>
                  <a:pt x="4113010" y="2612946"/>
                  <a:pt x="4145587" y="2640951"/>
                  <a:pt x="4174162" y="2668002"/>
                </a:cubicBezTo>
                <a:cubicBezTo>
                  <a:pt x="4198547" y="2691055"/>
                  <a:pt x="4212264" y="2716964"/>
                  <a:pt x="4222552" y="2745349"/>
                </a:cubicBezTo>
                <a:lnTo>
                  <a:pt x="4222553" y="2745352"/>
                </a:lnTo>
                <a:lnTo>
                  <a:pt x="4228473" y="2778006"/>
                </a:lnTo>
                <a:lnTo>
                  <a:pt x="4228053" y="2785440"/>
                </a:lnTo>
                <a:lnTo>
                  <a:pt x="4217974" y="2811780"/>
                </a:lnTo>
                <a:lnTo>
                  <a:pt x="4217970" y="2811787"/>
                </a:lnTo>
                <a:lnTo>
                  <a:pt x="4217971" y="2811787"/>
                </a:lnTo>
                <a:lnTo>
                  <a:pt x="4217974" y="2811780"/>
                </a:lnTo>
                <a:lnTo>
                  <a:pt x="4227624" y="2793023"/>
                </a:lnTo>
                <a:lnTo>
                  <a:pt x="4228053" y="2785440"/>
                </a:lnTo>
                <a:lnTo>
                  <a:pt x="4229253" y="2782305"/>
                </a:lnTo>
                <a:lnTo>
                  <a:pt x="4228473" y="2778006"/>
                </a:lnTo>
                <a:lnTo>
                  <a:pt x="4228883" y="2770757"/>
                </a:lnTo>
                <a:lnTo>
                  <a:pt x="4222553" y="2745352"/>
                </a:lnTo>
                <a:lnTo>
                  <a:pt x="4222552" y="2745348"/>
                </a:lnTo>
                <a:cubicBezTo>
                  <a:pt x="4212264" y="2716963"/>
                  <a:pt x="4198547" y="2691054"/>
                  <a:pt x="4174162" y="2668001"/>
                </a:cubicBezTo>
                <a:cubicBezTo>
                  <a:pt x="4145587" y="2640950"/>
                  <a:pt x="4113010" y="2612945"/>
                  <a:pt x="4101008" y="2571034"/>
                </a:cubicBezTo>
                <a:lnTo>
                  <a:pt x="4096794" y="2545007"/>
                </a:lnTo>
                <a:lnTo>
                  <a:pt x="4100438" y="2518265"/>
                </a:lnTo>
                <a:lnTo>
                  <a:pt x="4100439" y="2518262"/>
                </a:lnTo>
                <a:lnTo>
                  <a:pt x="4107019" y="2490551"/>
                </a:lnTo>
                <a:lnTo>
                  <a:pt x="4109080" y="2463031"/>
                </a:lnTo>
                <a:lnTo>
                  <a:pt x="4109082" y="2463019"/>
                </a:lnTo>
                <a:lnTo>
                  <a:pt x="4109081" y="2463018"/>
                </a:lnTo>
                <a:lnTo>
                  <a:pt x="4109082" y="2463018"/>
                </a:lnTo>
                <a:cubicBezTo>
                  <a:pt x="4108200" y="2444777"/>
                  <a:pt x="4102057" y="2426822"/>
                  <a:pt x="4086149" y="2409485"/>
                </a:cubicBezTo>
                <a:cubicBezTo>
                  <a:pt x="4068622" y="2390434"/>
                  <a:pt x="4057382" y="2364715"/>
                  <a:pt x="4061764" y="2334044"/>
                </a:cubicBezTo>
                <a:cubicBezTo>
                  <a:pt x="4067288" y="2295753"/>
                  <a:pt x="4053382" y="2260890"/>
                  <a:pt x="4032807" y="2228314"/>
                </a:cubicBezTo>
                <a:cubicBezTo>
                  <a:pt x="4025377" y="2216692"/>
                  <a:pt x="4021187" y="2202404"/>
                  <a:pt x="4017567" y="2188879"/>
                </a:cubicBezTo>
                <a:cubicBezTo>
                  <a:pt x="4009184" y="2157636"/>
                  <a:pt x="4001754" y="2126201"/>
                  <a:pt x="3994896" y="2094578"/>
                </a:cubicBezTo>
                <a:cubicBezTo>
                  <a:pt x="3989182" y="2068669"/>
                  <a:pt x="3984990" y="2042570"/>
                  <a:pt x="3980037" y="2016469"/>
                </a:cubicBezTo>
                <a:cubicBezTo>
                  <a:pt x="3974703" y="1987894"/>
                  <a:pt x="3962319" y="1965224"/>
                  <a:pt x="3933554" y="1953413"/>
                </a:cubicBezTo>
                <a:cubicBezTo>
                  <a:pt x="3924410" y="1949603"/>
                  <a:pt x="3917169" y="1940459"/>
                  <a:pt x="3909549" y="1933219"/>
                </a:cubicBezTo>
                <a:cubicBezTo>
                  <a:pt x="3904025" y="1928076"/>
                  <a:pt x="3899833" y="1921216"/>
                  <a:pt x="3894119" y="1916454"/>
                </a:cubicBezTo>
                <a:cubicBezTo>
                  <a:pt x="3864018" y="1891497"/>
                  <a:pt x="3833729" y="1866922"/>
                  <a:pt x="3803628" y="1842158"/>
                </a:cubicBezTo>
                <a:cubicBezTo>
                  <a:pt x="3800770" y="1839679"/>
                  <a:pt x="3797341" y="1837013"/>
                  <a:pt x="3796007" y="1833775"/>
                </a:cubicBezTo>
                <a:cubicBezTo>
                  <a:pt x="3782101" y="1800246"/>
                  <a:pt x="3768958" y="1766335"/>
                  <a:pt x="3754286" y="1733188"/>
                </a:cubicBezTo>
                <a:cubicBezTo>
                  <a:pt x="3748572" y="1720423"/>
                  <a:pt x="3741524" y="1707279"/>
                  <a:pt x="3731618" y="1697753"/>
                </a:cubicBezTo>
                <a:cubicBezTo>
                  <a:pt x="3709138" y="1676036"/>
                  <a:pt x="3684752" y="1656223"/>
                  <a:pt x="3675036" y="1624980"/>
                </a:cubicBezTo>
                <a:cubicBezTo>
                  <a:pt x="3672180" y="1615836"/>
                  <a:pt x="3670655" y="1604978"/>
                  <a:pt x="3673132" y="1596213"/>
                </a:cubicBezTo>
                <a:close/>
                <a:moveTo>
                  <a:pt x="3719830" y="1459073"/>
                </a:moveTo>
                <a:lnTo>
                  <a:pt x="3719829" y="1459074"/>
                </a:lnTo>
                <a:lnTo>
                  <a:pt x="3710612" y="1481572"/>
                </a:lnTo>
                <a:close/>
                <a:moveTo>
                  <a:pt x="3739023" y="1268758"/>
                </a:moveTo>
                <a:cubicBezTo>
                  <a:pt x="3739475" y="1275402"/>
                  <a:pt x="3741047" y="1281689"/>
                  <a:pt x="3744190" y="1286070"/>
                </a:cubicBezTo>
                <a:cubicBezTo>
                  <a:pt x="3758763" y="1306930"/>
                  <a:pt x="3765003" y="1328553"/>
                  <a:pt x="3766527" y="1350628"/>
                </a:cubicBezTo>
                <a:lnTo>
                  <a:pt x="3760933" y="1413840"/>
                </a:lnTo>
                <a:lnTo>
                  <a:pt x="3766528" y="1350627"/>
                </a:lnTo>
                <a:cubicBezTo>
                  <a:pt x="3765003" y="1328552"/>
                  <a:pt x="3758764" y="1306930"/>
                  <a:pt x="3744190" y="1286069"/>
                </a:cubicBezTo>
                <a:close/>
                <a:moveTo>
                  <a:pt x="3680752" y="773035"/>
                </a:moveTo>
                <a:lnTo>
                  <a:pt x="3680752" y="773036"/>
                </a:lnTo>
                <a:cubicBezTo>
                  <a:pt x="3683038" y="800277"/>
                  <a:pt x="3686276" y="827330"/>
                  <a:pt x="3688752" y="854380"/>
                </a:cubicBezTo>
                <a:cubicBezTo>
                  <a:pt x="3691038" y="878957"/>
                  <a:pt x="3691800" y="903723"/>
                  <a:pt x="3719805" y="915344"/>
                </a:cubicBezTo>
                <a:cubicBezTo>
                  <a:pt x="3724187" y="917060"/>
                  <a:pt x="3727425" y="922774"/>
                  <a:pt x="3730283" y="927156"/>
                </a:cubicBezTo>
                <a:cubicBezTo>
                  <a:pt x="3774291" y="994786"/>
                  <a:pt x="3773147" y="1030981"/>
                  <a:pt x="3726663" y="1097088"/>
                </a:cubicBezTo>
                <a:cubicBezTo>
                  <a:pt x="3721901" y="1103946"/>
                  <a:pt x="3718471" y="1118614"/>
                  <a:pt x="3722281" y="1123186"/>
                </a:cubicBezTo>
                <a:cubicBezTo>
                  <a:pt x="3738093" y="1142618"/>
                  <a:pt x="3745142" y="1162954"/>
                  <a:pt x="3747000" y="1184029"/>
                </a:cubicBezTo>
                <a:cubicBezTo>
                  <a:pt x="3745142" y="1162954"/>
                  <a:pt x="3738094" y="1142617"/>
                  <a:pt x="3722282" y="1123185"/>
                </a:cubicBezTo>
                <a:cubicBezTo>
                  <a:pt x="3718472" y="1118613"/>
                  <a:pt x="3721902" y="1103945"/>
                  <a:pt x="3726664" y="1097087"/>
                </a:cubicBezTo>
                <a:cubicBezTo>
                  <a:pt x="3773148" y="1030980"/>
                  <a:pt x="3774292" y="994785"/>
                  <a:pt x="3730284" y="927155"/>
                </a:cubicBezTo>
                <a:cubicBezTo>
                  <a:pt x="3727426" y="922773"/>
                  <a:pt x="3724188" y="917059"/>
                  <a:pt x="3719806" y="915343"/>
                </a:cubicBezTo>
                <a:cubicBezTo>
                  <a:pt x="3691800" y="903722"/>
                  <a:pt x="3691038" y="878956"/>
                  <a:pt x="3688752" y="854379"/>
                </a:cubicBezTo>
                <a:close/>
                <a:moveTo>
                  <a:pt x="3736153" y="517851"/>
                </a:moveTo>
                <a:lnTo>
                  <a:pt x="3727235" y="556048"/>
                </a:lnTo>
                <a:cubicBezTo>
                  <a:pt x="3725139" y="564049"/>
                  <a:pt x="3719615" y="572623"/>
                  <a:pt x="3720757" y="580051"/>
                </a:cubicBezTo>
                <a:cubicBezTo>
                  <a:pt x="3724091" y="601579"/>
                  <a:pt x="3721662" y="622201"/>
                  <a:pt x="3717376" y="642538"/>
                </a:cubicBezTo>
                <a:lnTo>
                  <a:pt x="3704853" y="694928"/>
                </a:lnTo>
                <a:lnTo>
                  <a:pt x="3717377" y="642537"/>
                </a:lnTo>
                <a:cubicBezTo>
                  <a:pt x="3721663" y="622201"/>
                  <a:pt x="3724092" y="601578"/>
                  <a:pt x="3720758" y="580050"/>
                </a:cubicBezTo>
                <a:cubicBezTo>
                  <a:pt x="3719616" y="572622"/>
                  <a:pt x="3725140" y="564048"/>
                  <a:pt x="3727236" y="556047"/>
                </a:cubicBezTo>
                <a:close/>
                <a:moveTo>
                  <a:pt x="3749448" y="298169"/>
                </a:moveTo>
                <a:lnTo>
                  <a:pt x="3734666" y="313533"/>
                </a:lnTo>
                <a:lnTo>
                  <a:pt x="3734666" y="313533"/>
                </a:lnTo>
                <a:lnTo>
                  <a:pt x="3734665" y="313534"/>
                </a:lnTo>
                <a:cubicBezTo>
                  <a:pt x="3730473" y="316390"/>
                  <a:pt x="3732759" y="330299"/>
                  <a:pt x="3734093" y="338871"/>
                </a:cubicBezTo>
                <a:lnTo>
                  <a:pt x="3734100" y="338903"/>
                </a:lnTo>
                <a:lnTo>
                  <a:pt x="3744000" y="395640"/>
                </a:lnTo>
                <a:lnTo>
                  <a:pt x="3740190" y="367328"/>
                </a:lnTo>
                <a:lnTo>
                  <a:pt x="3734100" y="338903"/>
                </a:lnTo>
                <a:lnTo>
                  <a:pt x="3734094" y="338870"/>
                </a:lnTo>
                <a:cubicBezTo>
                  <a:pt x="3733427" y="334584"/>
                  <a:pt x="3732522" y="328964"/>
                  <a:pt x="3732308" y="324058"/>
                </a:cubicBezTo>
                <a:lnTo>
                  <a:pt x="3734666" y="313533"/>
                </a:lnTo>
                <a:close/>
                <a:moveTo>
                  <a:pt x="3756993" y="281568"/>
                </a:moveTo>
                <a:lnTo>
                  <a:pt x="3752098" y="295415"/>
                </a:lnTo>
                <a:lnTo>
                  <a:pt x="3752099" y="295415"/>
                </a:lnTo>
                <a:close/>
                <a:moveTo>
                  <a:pt x="3743673" y="24486"/>
                </a:moveTo>
                <a:lnTo>
                  <a:pt x="3741410" y="74129"/>
                </a:lnTo>
                <a:cubicBezTo>
                  <a:pt x="3742333" y="91492"/>
                  <a:pt x="3744643" y="108703"/>
                  <a:pt x="3747334" y="125861"/>
                </a:cubicBezTo>
                <a:lnTo>
                  <a:pt x="3751729" y="153388"/>
                </a:lnTo>
                <a:lnTo>
                  <a:pt x="3760002" y="228944"/>
                </a:lnTo>
                <a:lnTo>
                  <a:pt x="3755543" y="177271"/>
                </a:lnTo>
                <a:lnTo>
                  <a:pt x="3751729" y="153388"/>
                </a:lnTo>
                <a:lnTo>
                  <a:pt x="3751530" y="151569"/>
                </a:lnTo>
                <a:cubicBezTo>
                  <a:pt x="3747300" y="125876"/>
                  <a:pt x="3742795" y="100174"/>
                  <a:pt x="3741411" y="74129"/>
                </a:cubicBezTo>
                <a:close/>
                <a:moveTo>
                  <a:pt x="3741092" y="0"/>
                </a:moveTo>
                <a:lnTo>
                  <a:pt x="4205201" y="0"/>
                </a:lnTo>
                <a:lnTo>
                  <a:pt x="4204073" y="2817"/>
                </a:lnTo>
                <a:cubicBezTo>
                  <a:pt x="4195691" y="21486"/>
                  <a:pt x="4193023" y="43012"/>
                  <a:pt x="4189974" y="63587"/>
                </a:cubicBezTo>
                <a:cubicBezTo>
                  <a:pt x="4184450" y="101308"/>
                  <a:pt x="4181020" y="139219"/>
                  <a:pt x="4176068" y="176939"/>
                </a:cubicBezTo>
                <a:cubicBezTo>
                  <a:pt x="4174924" y="184941"/>
                  <a:pt x="4172830" y="194085"/>
                  <a:pt x="4168066" y="200182"/>
                </a:cubicBezTo>
                <a:cubicBezTo>
                  <a:pt x="4136061" y="241901"/>
                  <a:pt x="4127108" y="292579"/>
                  <a:pt x="4130154" y="340774"/>
                </a:cubicBezTo>
                <a:cubicBezTo>
                  <a:pt x="4132443" y="378686"/>
                  <a:pt x="4134157" y="415835"/>
                  <a:pt x="4130919" y="453364"/>
                </a:cubicBezTo>
                <a:cubicBezTo>
                  <a:pt x="4130727" y="456222"/>
                  <a:pt x="4131109" y="460032"/>
                  <a:pt x="4132633" y="462126"/>
                </a:cubicBezTo>
                <a:cubicBezTo>
                  <a:pt x="4142729" y="475081"/>
                  <a:pt x="4143491" y="488607"/>
                  <a:pt x="4145205" y="505182"/>
                </a:cubicBezTo>
                <a:cubicBezTo>
                  <a:pt x="4147683" y="528615"/>
                  <a:pt x="4145967" y="550141"/>
                  <a:pt x="4141777" y="571860"/>
                </a:cubicBezTo>
                <a:cubicBezTo>
                  <a:pt x="4138729" y="587672"/>
                  <a:pt x="4132443" y="603673"/>
                  <a:pt x="4124440" y="617772"/>
                </a:cubicBezTo>
                <a:cubicBezTo>
                  <a:pt x="4113200" y="637392"/>
                  <a:pt x="4108820" y="656255"/>
                  <a:pt x="4123678" y="674923"/>
                </a:cubicBezTo>
                <a:cubicBezTo>
                  <a:pt x="4139491" y="695116"/>
                  <a:pt x="4133967" y="717977"/>
                  <a:pt x="4134537" y="740268"/>
                </a:cubicBezTo>
                <a:cubicBezTo>
                  <a:pt x="4134729" y="749982"/>
                  <a:pt x="4134347" y="760270"/>
                  <a:pt x="4136823" y="769605"/>
                </a:cubicBezTo>
                <a:cubicBezTo>
                  <a:pt x="4143873" y="796655"/>
                  <a:pt x="4154541" y="822756"/>
                  <a:pt x="4159303" y="850189"/>
                </a:cubicBezTo>
                <a:cubicBezTo>
                  <a:pt x="4161970" y="865430"/>
                  <a:pt x="4157207" y="882384"/>
                  <a:pt x="4153779" y="898198"/>
                </a:cubicBezTo>
                <a:cubicBezTo>
                  <a:pt x="4150159" y="914200"/>
                  <a:pt x="4144635" y="930011"/>
                  <a:pt x="4138919" y="945444"/>
                </a:cubicBezTo>
                <a:cubicBezTo>
                  <a:pt x="4135109" y="955920"/>
                  <a:pt x="4131489" y="967350"/>
                  <a:pt x="4124630" y="975733"/>
                </a:cubicBezTo>
                <a:cubicBezTo>
                  <a:pt x="4109010" y="994785"/>
                  <a:pt x="4106342" y="1014406"/>
                  <a:pt x="4114534" y="1036887"/>
                </a:cubicBezTo>
                <a:cubicBezTo>
                  <a:pt x="4115868" y="1040315"/>
                  <a:pt x="4115868" y="1044315"/>
                  <a:pt x="4116058" y="1048125"/>
                </a:cubicBezTo>
                <a:cubicBezTo>
                  <a:pt x="4120058" y="1109091"/>
                  <a:pt x="4122536" y="1170051"/>
                  <a:pt x="4128632" y="1230633"/>
                </a:cubicBezTo>
                <a:cubicBezTo>
                  <a:pt x="4131109" y="1255206"/>
                  <a:pt x="4141967" y="1278829"/>
                  <a:pt x="4148825" y="1303024"/>
                </a:cubicBezTo>
                <a:cubicBezTo>
                  <a:pt x="4150159" y="1307978"/>
                  <a:pt x="4152255" y="1313504"/>
                  <a:pt x="4151301" y="1318456"/>
                </a:cubicBezTo>
                <a:cubicBezTo>
                  <a:pt x="4141777" y="1372368"/>
                  <a:pt x="4155683" y="1422854"/>
                  <a:pt x="4173972" y="1472575"/>
                </a:cubicBezTo>
                <a:cubicBezTo>
                  <a:pt x="4175878" y="1477717"/>
                  <a:pt x="4175306" y="1484004"/>
                  <a:pt x="4174924" y="1489720"/>
                </a:cubicBezTo>
                <a:cubicBezTo>
                  <a:pt x="4173592" y="1505724"/>
                  <a:pt x="4166924" y="1523059"/>
                  <a:pt x="4170924" y="1537537"/>
                </a:cubicBezTo>
                <a:cubicBezTo>
                  <a:pt x="4181974" y="1576019"/>
                  <a:pt x="4195309" y="1614120"/>
                  <a:pt x="4212073" y="1650317"/>
                </a:cubicBezTo>
                <a:cubicBezTo>
                  <a:pt x="4229028" y="1687086"/>
                  <a:pt x="4243316" y="1721185"/>
                  <a:pt x="4226173" y="1763287"/>
                </a:cubicBezTo>
                <a:cubicBezTo>
                  <a:pt x="4218932" y="1781194"/>
                  <a:pt x="4224076" y="1804816"/>
                  <a:pt x="4225981" y="1825393"/>
                </a:cubicBezTo>
                <a:cubicBezTo>
                  <a:pt x="4227504" y="1840441"/>
                  <a:pt x="4236078" y="1854920"/>
                  <a:pt x="4236078" y="1869780"/>
                </a:cubicBezTo>
                <a:cubicBezTo>
                  <a:pt x="4236078" y="1909408"/>
                  <a:pt x="4246174" y="1944649"/>
                  <a:pt x="4266749" y="1978940"/>
                </a:cubicBezTo>
                <a:cubicBezTo>
                  <a:pt x="4274749" y="1992279"/>
                  <a:pt x="4269416" y="2013043"/>
                  <a:pt x="4271512" y="2030378"/>
                </a:cubicBezTo>
                <a:cubicBezTo>
                  <a:pt x="4273987" y="2048668"/>
                  <a:pt x="4276274" y="2067525"/>
                  <a:pt x="4281800" y="2085054"/>
                </a:cubicBezTo>
                <a:cubicBezTo>
                  <a:pt x="4296278" y="2130393"/>
                  <a:pt x="4312661" y="2175163"/>
                  <a:pt x="4327901" y="2220312"/>
                </a:cubicBezTo>
                <a:cubicBezTo>
                  <a:pt x="4340476" y="2257459"/>
                  <a:pt x="4330569" y="2294039"/>
                  <a:pt x="4325236" y="2330806"/>
                </a:cubicBezTo>
                <a:cubicBezTo>
                  <a:pt x="4321805" y="2353859"/>
                  <a:pt x="4313613" y="2375383"/>
                  <a:pt x="4325807" y="2401292"/>
                </a:cubicBezTo>
                <a:cubicBezTo>
                  <a:pt x="4337427" y="2426059"/>
                  <a:pt x="4334759" y="2457492"/>
                  <a:pt x="4341047" y="2485307"/>
                </a:cubicBezTo>
                <a:cubicBezTo>
                  <a:pt x="4346380" y="2508742"/>
                  <a:pt x="4354954" y="2531409"/>
                  <a:pt x="4363336" y="2554079"/>
                </a:cubicBezTo>
                <a:cubicBezTo>
                  <a:pt x="4374768" y="2584942"/>
                  <a:pt x="4386767" y="2615421"/>
                  <a:pt x="4381054" y="2649143"/>
                </a:cubicBezTo>
                <a:cubicBezTo>
                  <a:pt x="4374575" y="2687436"/>
                  <a:pt x="4398960" y="2713723"/>
                  <a:pt x="4415154" y="2743826"/>
                </a:cubicBezTo>
                <a:cubicBezTo>
                  <a:pt x="4426202" y="2764590"/>
                  <a:pt x="4434395" y="2787259"/>
                  <a:pt x="4441254" y="2809930"/>
                </a:cubicBezTo>
                <a:cubicBezTo>
                  <a:pt x="4450207" y="2840219"/>
                  <a:pt x="4455542" y="2871462"/>
                  <a:pt x="4464304" y="2901943"/>
                </a:cubicBezTo>
                <a:cubicBezTo>
                  <a:pt x="4477448" y="2948047"/>
                  <a:pt x="4487736" y="2994722"/>
                  <a:pt x="4480497" y="3042728"/>
                </a:cubicBezTo>
                <a:cubicBezTo>
                  <a:pt x="4477259" y="3064827"/>
                  <a:pt x="4477448" y="3085403"/>
                  <a:pt x="4482212" y="3107500"/>
                </a:cubicBezTo>
                <a:cubicBezTo>
                  <a:pt x="4490023" y="3143695"/>
                  <a:pt x="4490976" y="3180844"/>
                  <a:pt x="4520122" y="3209993"/>
                </a:cubicBezTo>
                <a:cubicBezTo>
                  <a:pt x="4530410" y="3220280"/>
                  <a:pt x="4533076" y="3238758"/>
                  <a:pt x="4538410" y="3253809"/>
                </a:cubicBezTo>
                <a:cubicBezTo>
                  <a:pt x="4544699" y="3271145"/>
                  <a:pt x="4541459" y="3283908"/>
                  <a:pt x="4523170" y="3293244"/>
                </a:cubicBezTo>
                <a:cubicBezTo>
                  <a:pt x="4514979" y="3297434"/>
                  <a:pt x="4506978" y="3309437"/>
                  <a:pt x="4505643" y="3318771"/>
                </a:cubicBezTo>
                <a:cubicBezTo>
                  <a:pt x="4501643" y="3346776"/>
                  <a:pt x="4507549" y="3372495"/>
                  <a:pt x="4520504" y="3399546"/>
                </a:cubicBezTo>
                <a:cubicBezTo>
                  <a:pt x="4532697" y="3424883"/>
                  <a:pt x="4531362" y="3456508"/>
                  <a:pt x="4536124" y="3485275"/>
                </a:cubicBezTo>
                <a:cubicBezTo>
                  <a:pt x="4539554" y="3505657"/>
                  <a:pt x="4546602" y="3526042"/>
                  <a:pt x="4546602" y="3546617"/>
                </a:cubicBezTo>
                <a:cubicBezTo>
                  <a:pt x="4546602" y="3572146"/>
                  <a:pt x="4540506" y="3597482"/>
                  <a:pt x="4538221" y="3623201"/>
                </a:cubicBezTo>
                <a:cubicBezTo>
                  <a:pt x="4536316" y="3643204"/>
                  <a:pt x="4537079" y="3663589"/>
                  <a:pt x="4534792" y="3683591"/>
                </a:cubicBezTo>
                <a:cubicBezTo>
                  <a:pt x="4533076" y="3699976"/>
                  <a:pt x="4528696" y="3716168"/>
                  <a:pt x="4525077" y="3732361"/>
                </a:cubicBezTo>
                <a:cubicBezTo>
                  <a:pt x="4523742" y="3738267"/>
                  <a:pt x="4518597" y="3744173"/>
                  <a:pt x="4519359" y="3749506"/>
                </a:cubicBezTo>
                <a:cubicBezTo>
                  <a:pt x="4527552" y="3802467"/>
                  <a:pt x="4490976" y="3840569"/>
                  <a:pt x="4474782" y="3885338"/>
                </a:cubicBezTo>
                <a:cubicBezTo>
                  <a:pt x="4457636" y="3932394"/>
                  <a:pt x="4431347" y="3977925"/>
                  <a:pt x="4439157" y="4030503"/>
                </a:cubicBezTo>
                <a:cubicBezTo>
                  <a:pt x="4443919" y="4062318"/>
                  <a:pt x="4454971" y="4092989"/>
                  <a:pt x="4461639" y="4124614"/>
                </a:cubicBezTo>
                <a:cubicBezTo>
                  <a:pt x="4463924" y="4135854"/>
                  <a:pt x="4463542" y="4148427"/>
                  <a:pt x="4461256" y="4159667"/>
                </a:cubicBezTo>
                <a:cubicBezTo>
                  <a:pt x="4450777" y="4213961"/>
                  <a:pt x="4449253" y="4267493"/>
                  <a:pt x="4466400" y="4320837"/>
                </a:cubicBezTo>
                <a:cubicBezTo>
                  <a:pt x="4469259" y="4329979"/>
                  <a:pt x="4471924" y="4339695"/>
                  <a:pt x="4471924" y="4349222"/>
                </a:cubicBezTo>
                <a:cubicBezTo>
                  <a:pt x="4471924" y="4401419"/>
                  <a:pt x="4467924" y="4452665"/>
                  <a:pt x="4449253" y="4502579"/>
                </a:cubicBezTo>
                <a:cubicBezTo>
                  <a:pt x="4442967" y="4519343"/>
                  <a:pt x="4446967" y="4539728"/>
                  <a:pt x="4445443" y="4558207"/>
                </a:cubicBezTo>
                <a:cubicBezTo>
                  <a:pt x="4444111" y="4575351"/>
                  <a:pt x="4443539" y="4592878"/>
                  <a:pt x="4439157" y="4609452"/>
                </a:cubicBezTo>
                <a:cubicBezTo>
                  <a:pt x="4432681" y="4633647"/>
                  <a:pt x="4431919" y="4656126"/>
                  <a:pt x="4437633" y="4681083"/>
                </a:cubicBezTo>
                <a:cubicBezTo>
                  <a:pt x="4442967" y="4704895"/>
                  <a:pt x="4440301" y="4730614"/>
                  <a:pt x="4440491" y="4755381"/>
                </a:cubicBezTo>
                <a:cubicBezTo>
                  <a:pt x="4440681" y="4783004"/>
                  <a:pt x="4440871" y="4810627"/>
                  <a:pt x="4439919" y="4838250"/>
                </a:cubicBezTo>
                <a:cubicBezTo>
                  <a:pt x="4439539" y="4849300"/>
                  <a:pt x="4431919" y="4861873"/>
                  <a:pt x="4434967" y="4871019"/>
                </a:cubicBezTo>
                <a:cubicBezTo>
                  <a:pt x="4445254" y="4900546"/>
                  <a:pt x="4432872" y="4930075"/>
                  <a:pt x="4438395" y="4959602"/>
                </a:cubicBezTo>
                <a:cubicBezTo>
                  <a:pt x="4441254" y="4974082"/>
                  <a:pt x="4433444" y="4990465"/>
                  <a:pt x="4432681" y="5006086"/>
                </a:cubicBezTo>
                <a:cubicBezTo>
                  <a:pt x="4431347" y="5031614"/>
                  <a:pt x="4431919" y="5057141"/>
                  <a:pt x="4431537" y="5082670"/>
                </a:cubicBezTo>
                <a:cubicBezTo>
                  <a:pt x="4431347" y="5091052"/>
                  <a:pt x="4430585" y="5099245"/>
                  <a:pt x="4430202" y="5107627"/>
                </a:cubicBezTo>
                <a:cubicBezTo>
                  <a:pt x="4429823" y="5115057"/>
                  <a:pt x="4428108" y="5122867"/>
                  <a:pt x="4429440" y="5129916"/>
                </a:cubicBezTo>
                <a:cubicBezTo>
                  <a:pt x="4434205" y="5155445"/>
                  <a:pt x="4442016" y="5180591"/>
                  <a:pt x="4445063" y="5206308"/>
                </a:cubicBezTo>
                <a:cubicBezTo>
                  <a:pt x="4447729" y="5228597"/>
                  <a:pt x="4444111" y="5251650"/>
                  <a:pt x="4446015" y="5274129"/>
                </a:cubicBezTo>
                <a:cubicBezTo>
                  <a:pt x="4449253" y="5313754"/>
                  <a:pt x="4454971" y="5353379"/>
                  <a:pt x="4458589" y="5393005"/>
                </a:cubicBezTo>
                <a:cubicBezTo>
                  <a:pt x="4459351" y="5401579"/>
                  <a:pt x="4454587" y="5410531"/>
                  <a:pt x="4454207" y="5419295"/>
                </a:cubicBezTo>
                <a:cubicBezTo>
                  <a:pt x="4453255" y="5446728"/>
                  <a:pt x="4453063" y="5474161"/>
                  <a:pt x="4452493" y="5501594"/>
                </a:cubicBezTo>
                <a:cubicBezTo>
                  <a:pt x="4452301" y="5517215"/>
                  <a:pt x="4452873" y="5533027"/>
                  <a:pt x="4451160" y="5548460"/>
                </a:cubicBezTo>
                <a:cubicBezTo>
                  <a:pt x="4448873" y="5568842"/>
                  <a:pt x="4445443" y="5587321"/>
                  <a:pt x="4460304" y="5606372"/>
                </a:cubicBezTo>
                <a:cubicBezTo>
                  <a:pt x="4483354" y="5635711"/>
                  <a:pt x="4474400" y="5673050"/>
                  <a:pt x="4479734" y="5706959"/>
                </a:cubicBezTo>
                <a:cubicBezTo>
                  <a:pt x="4481069" y="5715723"/>
                  <a:pt x="4481259" y="5724678"/>
                  <a:pt x="4482782" y="5733440"/>
                </a:cubicBezTo>
                <a:cubicBezTo>
                  <a:pt x="4485641" y="5749634"/>
                  <a:pt x="4488879" y="5765635"/>
                  <a:pt x="4492119" y="5781830"/>
                </a:cubicBezTo>
                <a:cubicBezTo>
                  <a:pt x="4492690" y="5784686"/>
                  <a:pt x="4492881" y="5787924"/>
                  <a:pt x="4493834" y="5790592"/>
                </a:cubicBezTo>
                <a:cubicBezTo>
                  <a:pt x="4501833" y="5815169"/>
                  <a:pt x="4510977" y="5839361"/>
                  <a:pt x="4517455" y="5864318"/>
                </a:cubicBezTo>
                <a:cubicBezTo>
                  <a:pt x="4520695" y="5876511"/>
                  <a:pt x="4521076" y="5890037"/>
                  <a:pt x="4519359" y="5902610"/>
                </a:cubicBezTo>
                <a:cubicBezTo>
                  <a:pt x="4514407" y="5939377"/>
                  <a:pt x="4512311" y="5975764"/>
                  <a:pt x="4519551" y="6012723"/>
                </a:cubicBezTo>
                <a:cubicBezTo>
                  <a:pt x="4522408" y="6027392"/>
                  <a:pt x="4517645" y="6043776"/>
                  <a:pt x="4515931" y="6059397"/>
                </a:cubicBezTo>
                <a:cubicBezTo>
                  <a:pt x="4511360" y="6096736"/>
                  <a:pt x="4506405" y="6134075"/>
                  <a:pt x="4502025" y="6171605"/>
                </a:cubicBezTo>
                <a:cubicBezTo>
                  <a:pt x="4499358" y="6195037"/>
                  <a:pt x="4497833" y="6218660"/>
                  <a:pt x="4495167" y="6242093"/>
                </a:cubicBezTo>
                <a:cubicBezTo>
                  <a:pt x="4491927" y="6269144"/>
                  <a:pt x="4486975" y="6296005"/>
                  <a:pt x="4484306" y="6323058"/>
                </a:cubicBezTo>
                <a:cubicBezTo>
                  <a:pt x="4481259" y="6353919"/>
                  <a:pt x="4480688" y="6384972"/>
                  <a:pt x="4477448" y="6415833"/>
                </a:cubicBezTo>
                <a:cubicBezTo>
                  <a:pt x="4471162" y="6472225"/>
                  <a:pt x="4463733" y="6528424"/>
                  <a:pt x="4456683" y="6584812"/>
                </a:cubicBezTo>
                <a:cubicBezTo>
                  <a:pt x="4449825" y="6639488"/>
                  <a:pt x="4443729" y="6694164"/>
                  <a:pt x="4435157" y="6748458"/>
                </a:cubicBezTo>
                <a:cubicBezTo>
                  <a:pt x="4431537" y="6771319"/>
                  <a:pt x="4421630" y="6793035"/>
                  <a:pt x="4416106" y="6815516"/>
                </a:cubicBezTo>
                <a:lnTo>
                  <a:pt x="4406407" y="6858000"/>
                </a:lnTo>
                <a:lnTo>
                  <a:pt x="4234154" y="6858000"/>
                </a:lnTo>
                <a:lnTo>
                  <a:pt x="0" y="6858000"/>
                </a:lnTo>
                <a:lnTo>
                  <a:pt x="0" y="2"/>
                </a:lnTo>
                <a:lnTo>
                  <a:pt x="3741092" y="1"/>
                </a:lnTo>
                <a:lnTo>
                  <a:pt x="3743810" y="21486"/>
                </a:lnTo>
                <a:close/>
              </a:path>
            </a:pathLst>
          </a:custGeom>
          <a:effectLst/>
        </p:spPr>
      </p:pic>
      <p:sp>
        <p:nvSpPr>
          <p:cNvPr id="3" name="Rectangle 2">
            <a:extLst>
              <a:ext uri="{FF2B5EF4-FFF2-40B4-BE49-F238E27FC236}">
                <a16:creationId xmlns:a16="http://schemas.microsoft.com/office/drawing/2014/main" id="{0FA0A849-4576-EB72-97C7-370CD9E93F39}"/>
              </a:ext>
            </a:extLst>
          </p:cNvPr>
          <p:cNvSpPr/>
          <p:nvPr/>
        </p:nvSpPr>
        <p:spPr>
          <a:xfrm>
            <a:off x="3046110" y="-501315"/>
            <a:ext cx="9235083" cy="497932"/>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40687C8-BA46-55C2-7928-50436F44A0D3}"/>
              </a:ext>
            </a:extLst>
          </p:cNvPr>
          <p:cNvSpPr txBox="1"/>
          <p:nvPr/>
        </p:nvSpPr>
        <p:spPr>
          <a:xfrm rot="-780000" flipH="1">
            <a:off x="9884856" y="5994521"/>
            <a:ext cx="2031999" cy="369332"/>
          </a:xfrm>
          <a:prstGeom prst="rect">
            <a:avLst/>
          </a:prstGeom>
          <a:solidFill>
            <a:srgbClr val="C00000"/>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HOD MR WILLIAMS</a:t>
            </a:r>
            <a:endParaRPr lang="en-US" dirty="0"/>
          </a:p>
        </p:txBody>
      </p:sp>
      <p:sp>
        <p:nvSpPr>
          <p:cNvPr id="7" name="TextBox 6">
            <a:extLst>
              <a:ext uri="{FF2B5EF4-FFF2-40B4-BE49-F238E27FC236}">
                <a16:creationId xmlns:a16="http://schemas.microsoft.com/office/drawing/2014/main" id="{72975AF1-DFD7-1D07-72A1-A737EA07B665}"/>
              </a:ext>
            </a:extLst>
          </p:cNvPr>
          <p:cNvSpPr txBox="1"/>
          <p:nvPr/>
        </p:nvSpPr>
        <p:spPr>
          <a:xfrm>
            <a:off x="3552701" y="336467"/>
            <a:ext cx="313706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CLICK ON PICTURE</a:t>
            </a:r>
          </a:p>
        </p:txBody>
      </p:sp>
    </p:spTree>
    <p:extLst>
      <p:ext uri="{BB962C8B-B14F-4D97-AF65-F5344CB8AC3E}">
        <p14:creationId xmlns:p14="http://schemas.microsoft.com/office/powerpoint/2010/main" val="176864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white sunglasses with feathers on her head&#10;&#10;AI-generated content may be incorrect.">
            <a:extLst>
              <a:ext uri="{FF2B5EF4-FFF2-40B4-BE49-F238E27FC236}">
                <a16:creationId xmlns:a16="http://schemas.microsoft.com/office/drawing/2014/main" id="{E6D11F00-67B7-B6A3-4E87-31908A58A676}"/>
              </a:ext>
            </a:extLst>
          </p:cNvPr>
          <p:cNvPicPr>
            <a:picLocks noChangeAspect="1"/>
          </p:cNvPicPr>
          <p:nvPr/>
        </p:nvPicPr>
        <p:blipFill>
          <a:blip r:embed="rId2"/>
          <a:stretch>
            <a:fillRect/>
          </a:stretch>
        </p:blipFill>
        <p:spPr>
          <a:xfrm>
            <a:off x="0" y="3869"/>
            <a:ext cx="12191999" cy="6850262"/>
          </a:xfrm>
          <a:prstGeom prst="rect">
            <a:avLst/>
          </a:prstGeom>
        </p:spPr>
      </p:pic>
      <p:sp>
        <p:nvSpPr>
          <p:cNvPr id="2" name="TextBox 1">
            <a:extLst>
              <a:ext uri="{FF2B5EF4-FFF2-40B4-BE49-F238E27FC236}">
                <a16:creationId xmlns:a16="http://schemas.microsoft.com/office/drawing/2014/main" id="{9FFFF2A0-5423-1E43-E234-6389FF71A1E1}"/>
              </a:ext>
            </a:extLst>
          </p:cNvPr>
          <p:cNvSpPr txBox="1"/>
          <p:nvPr/>
        </p:nvSpPr>
        <p:spPr>
          <a:xfrm>
            <a:off x="289367" y="-1"/>
            <a:ext cx="10402339" cy="70173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 </a:t>
            </a:r>
            <a:r>
              <a:rPr lang="en-GB" sz="4000" b="1" dirty="0">
                <a:solidFill>
                  <a:schemeClr val="bg1"/>
                </a:solidFill>
                <a:ea typeface="+mn-lt"/>
                <a:cs typeface="+mn-lt"/>
              </a:rPr>
              <a:t>What Can I Do?</a:t>
            </a:r>
            <a:endParaRPr lang="en-GB" sz="4000" b="1">
              <a:solidFill>
                <a:schemeClr val="bg1"/>
              </a:solidFill>
            </a:endParaRPr>
          </a:p>
          <a:p>
            <a:endParaRPr lang="en-GB" sz="2800" dirty="0">
              <a:solidFill>
                <a:schemeClr val="bg1"/>
              </a:solidFill>
              <a:ea typeface="+mn-lt"/>
              <a:cs typeface="+mn-lt"/>
            </a:endParaRPr>
          </a:p>
          <a:p>
            <a:r>
              <a:rPr lang="en-GB" sz="2800" b="1" dirty="0">
                <a:solidFill>
                  <a:schemeClr val="bg1"/>
                </a:solidFill>
                <a:ea typeface="+mn-lt"/>
                <a:cs typeface="+mn-lt"/>
              </a:rPr>
              <a:t>Content:</a:t>
            </a:r>
            <a:endParaRPr lang="en-GB" sz="2800">
              <a:solidFill>
                <a:schemeClr val="bg1"/>
              </a:solidFill>
            </a:endParaRPr>
          </a:p>
          <a:p>
            <a:r>
              <a:rPr lang="en-GB" sz="2800" dirty="0">
                <a:solidFill>
                  <a:schemeClr val="bg1"/>
                </a:solidFill>
                <a:ea typeface="+mn-lt"/>
                <a:cs typeface="+mn-lt"/>
              </a:rPr>
              <a:t>On the Fine Art course, you can explore and develop your skills in a wide range of creative disciplines, including:</a:t>
            </a:r>
            <a:endParaRPr lang="en-GB" sz="2800">
              <a:solidFill>
                <a:schemeClr val="bg1"/>
              </a:solidFill>
            </a:endParaRPr>
          </a:p>
          <a:p>
            <a:pPr marL="285750" indent="-285750">
              <a:buFont typeface="Arial"/>
              <a:buChar char="•"/>
            </a:pPr>
            <a:r>
              <a:rPr lang="en-GB" sz="2800" dirty="0">
                <a:solidFill>
                  <a:schemeClr val="bg1"/>
                </a:solidFill>
                <a:ea typeface="+mn-lt"/>
                <a:cs typeface="+mn-lt"/>
              </a:rPr>
              <a:t>Painting</a:t>
            </a:r>
            <a:endParaRPr lang="en-GB" sz="2800">
              <a:solidFill>
                <a:schemeClr val="bg1"/>
              </a:solidFill>
            </a:endParaRPr>
          </a:p>
          <a:p>
            <a:pPr marL="285750" indent="-285750">
              <a:buFont typeface="Arial"/>
              <a:buChar char="•"/>
            </a:pPr>
            <a:r>
              <a:rPr lang="en-GB" sz="2800" dirty="0">
                <a:solidFill>
                  <a:schemeClr val="bg1"/>
                </a:solidFill>
                <a:ea typeface="+mn-lt"/>
                <a:cs typeface="+mn-lt"/>
              </a:rPr>
              <a:t>Sculpture</a:t>
            </a:r>
            <a:endParaRPr lang="en-GB" sz="2800">
              <a:solidFill>
                <a:schemeClr val="bg1"/>
              </a:solidFill>
            </a:endParaRPr>
          </a:p>
          <a:p>
            <a:pPr marL="285750" indent="-285750">
              <a:buFont typeface="Arial"/>
              <a:buChar char="•"/>
            </a:pPr>
            <a:r>
              <a:rPr lang="en-GB" sz="2800" dirty="0">
                <a:solidFill>
                  <a:schemeClr val="bg1"/>
                </a:solidFill>
                <a:ea typeface="+mn-lt"/>
                <a:cs typeface="+mn-lt"/>
              </a:rPr>
              <a:t>Graphics</a:t>
            </a:r>
            <a:endParaRPr lang="en-GB" sz="2800">
              <a:solidFill>
                <a:schemeClr val="bg1"/>
              </a:solidFill>
            </a:endParaRPr>
          </a:p>
          <a:p>
            <a:pPr marL="285750" indent="-285750">
              <a:buFont typeface="Arial"/>
              <a:buChar char="•"/>
            </a:pPr>
            <a:r>
              <a:rPr lang="en-GB" sz="2800" dirty="0">
                <a:solidFill>
                  <a:schemeClr val="bg1"/>
                </a:solidFill>
                <a:ea typeface="+mn-lt"/>
                <a:cs typeface="+mn-lt"/>
              </a:rPr>
              <a:t>Architecture</a:t>
            </a:r>
            <a:endParaRPr lang="en-GB" sz="2800">
              <a:solidFill>
                <a:schemeClr val="bg1"/>
              </a:solidFill>
            </a:endParaRPr>
          </a:p>
          <a:p>
            <a:pPr marL="285750" indent="-285750">
              <a:buFont typeface="Arial"/>
              <a:buChar char="•"/>
            </a:pPr>
            <a:r>
              <a:rPr lang="en-GB" sz="2800" dirty="0">
                <a:solidFill>
                  <a:schemeClr val="bg1"/>
                </a:solidFill>
                <a:ea typeface="+mn-lt"/>
                <a:cs typeface="+mn-lt"/>
              </a:rPr>
              <a:t>AI Design</a:t>
            </a:r>
            <a:endParaRPr lang="en-GB" sz="2800">
              <a:solidFill>
                <a:schemeClr val="bg1"/>
              </a:solidFill>
            </a:endParaRPr>
          </a:p>
          <a:p>
            <a:pPr marL="285750" indent="-285750">
              <a:buFont typeface="Arial"/>
              <a:buChar char="•"/>
            </a:pPr>
            <a:r>
              <a:rPr lang="en-GB" sz="2800" dirty="0">
                <a:solidFill>
                  <a:schemeClr val="bg1"/>
                </a:solidFill>
                <a:ea typeface="+mn-lt"/>
                <a:cs typeface="+mn-lt"/>
              </a:rPr>
              <a:t>Photography</a:t>
            </a:r>
            <a:endParaRPr lang="en-GB" sz="2800">
              <a:solidFill>
                <a:schemeClr val="bg1"/>
              </a:solidFill>
            </a:endParaRPr>
          </a:p>
          <a:p>
            <a:pPr marL="285750" indent="-285750">
              <a:buFont typeface="Arial"/>
              <a:buChar char="•"/>
            </a:pPr>
            <a:r>
              <a:rPr lang="en-GB" sz="2800" dirty="0">
                <a:solidFill>
                  <a:schemeClr val="bg1"/>
                </a:solidFill>
                <a:ea typeface="+mn-lt"/>
                <a:cs typeface="+mn-lt"/>
              </a:rPr>
              <a:t>Fashion</a:t>
            </a:r>
            <a:endParaRPr lang="en-GB" sz="2800">
              <a:solidFill>
                <a:schemeClr val="bg1"/>
              </a:solidFill>
            </a:endParaRPr>
          </a:p>
          <a:p>
            <a:pPr marL="285750" indent="-285750">
              <a:buFont typeface="Arial"/>
              <a:buChar char="•"/>
            </a:pPr>
            <a:r>
              <a:rPr lang="en-GB" sz="2800" dirty="0">
                <a:solidFill>
                  <a:schemeClr val="bg1"/>
                </a:solidFill>
                <a:ea typeface="+mn-lt"/>
                <a:cs typeface="+mn-lt"/>
              </a:rPr>
              <a:t>Animation</a:t>
            </a:r>
            <a:endParaRPr lang="en-GB" sz="2800">
              <a:solidFill>
                <a:schemeClr val="bg1"/>
              </a:solidFill>
            </a:endParaRPr>
          </a:p>
          <a:p>
            <a:pPr marL="285750" indent="-285750">
              <a:buFont typeface="Arial"/>
              <a:buChar char="•"/>
            </a:pPr>
            <a:r>
              <a:rPr lang="en-GB" sz="2800" dirty="0">
                <a:solidFill>
                  <a:schemeClr val="bg1"/>
                </a:solidFill>
                <a:ea typeface="+mn-lt"/>
                <a:cs typeface="+mn-lt"/>
              </a:rPr>
              <a:t>Game Design</a:t>
            </a:r>
            <a:endParaRPr lang="en-GB" sz="2800">
              <a:solidFill>
                <a:schemeClr val="bg1"/>
              </a:solidFill>
            </a:endParaRPr>
          </a:p>
          <a:p>
            <a:r>
              <a:rPr lang="en-GB" sz="2800" dirty="0">
                <a:solidFill>
                  <a:schemeClr val="bg1"/>
                </a:solidFill>
                <a:ea typeface="+mn-lt"/>
                <a:cs typeface="+mn-lt"/>
              </a:rPr>
              <a:t>...and so much more!</a:t>
            </a:r>
            <a:endParaRPr lang="en-GB" sz="2800" dirty="0">
              <a:solidFill>
                <a:schemeClr val="bg1"/>
              </a:solidFill>
            </a:endParaRPr>
          </a:p>
          <a:p>
            <a:pPr algn="l"/>
            <a:endParaRPr lang="en-GB" dirty="0"/>
          </a:p>
        </p:txBody>
      </p:sp>
    </p:spTree>
    <p:extLst>
      <p:ext uri="{BB962C8B-B14F-4D97-AF65-F5344CB8AC3E}">
        <p14:creationId xmlns:p14="http://schemas.microsoft.com/office/powerpoint/2010/main" val="168892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78C40D-904A-F685-86A3-C1BB52BB9158}"/>
              </a:ext>
            </a:extLst>
          </p:cNvPr>
          <p:cNvSpPr txBox="1"/>
          <p:nvPr/>
        </p:nvSpPr>
        <p:spPr>
          <a:xfrm>
            <a:off x="1010460" y="251133"/>
            <a:ext cx="407043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solidFill>
                  <a:schemeClr val="tx1">
                    <a:lumMod val="85000"/>
                  </a:schemeClr>
                </a:solidFill>
                <a:ea typeface="+mn-lt"/>
                <a:cs typeface="+mn-lt"/>
              </a:rPr>
              <a:t>How Is the GCSE Art Course Set Up?</a:t>
            </a:r>
            <a:endParaRPr lang="en-US" dirty="0">
              <a:solidFill>
                <a:schemeClr val="tx1">
                  <a:lumMod val="85000"/>
                </a:schemeClr>
              </a:solidFill>
            </a:endParaRPr>
          </a:p>
        </p:txBody>
      </p:sp>
      <p:sp>
        <p:nvSpPr>
          <p:cNvPr id="4" name="TextBox 3">
            <a:extLst>
              <a:ext uri="{FF2B5EF4-FFF2-40B4-BE49-F238E27FC236}">
                <a16:creationId xmlns:a16="http://schemas.microsoft.com/office/drawing/2014/main" id="{9E82A1B6-3F73-78B7-97EC-B853BBF4D1B7}"/>
              </a:ext>
            </a:extLst>
          </p:cNvPr>
          <p:cNvSpPr txBox="1"/>
          <p:nvPr/>
        </p:nvSpPr>
        <p:spPr>
          <a:xfrm>
            <a:off x="894830" y="839047"/>
            <a:ext cx="429227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ea typeface="+mn-lt"/>
                <a:cs typeface="+mn-lt"/>
              </a:rPr>
              <a:t>Split into two main components:</a:t>
            </a:r>
            <a:endParaRPr lang="en-US"/>
          </a:p>
          <a:p>
            <a:pPr marL="285750" indent="-285750">
              <a:buFont typeface="Arial"/>
              <a:buChar char="•"/>
            </a:pPr>
            <a:r>
              <a:rPr lang="en-GB" b="1" dirty="0">
                <a:ea typeface="+mn-lt"/>
                <a:cs typeface="+mn-lt"/>
              </a:rPr>
              <a:t>Portfolio (60%)</a:t>
            </a:r>
            <a:r>
              <a:rPr lang="en-GB" dirty="0">
                <a:ea typeface="+mn-lt"/>
                <a:cs typeface="+mn-lt"/>
              </a:rPr>
              <a:t>: Build a collection of your best work, showcasing a variety of skills, techniques, and ideas.</a:t>
            </a:r>
            <a:endParaRPr lang="en-GB"/>
          </a:p>
          <a:p>
            <a:pPr marL="285750" indent="-285750">
              <a:buFont typeface="Arial"/>
              <a:buChar char="•"/>
            </a:pPr>
            <a:r>
              <a:rPr lang="en-GB" b="1" dirty="0">
                <a:ea typeface="+mn-lt"/>
                <a:cs typeface="+mn-lt"/>
              </a:rPr>
              <a:t>Externally Set Assignment (40%)</a:t>
            </a:r>
            <a:r>
              <a:rPr lang="en-GB" dirty="0">
                <a:ea typeface="+mn-lt"/>
                <a:cs typeface="+mn-lt"/>
              </a:rPr>
              <a:t>: A creative project based on a theme provided by the exam board, culminating in a final piece.</a:t>
            </a:r>
            <a:endParaRPr lang="en-GB"/>
          </a:p>
          <a:p>
            <a:pPr algn="l"/>
            <a:endParaRPr lang="en-GB" dirty="0"/>
          </a:p>
        </p:txBody>
      </p:sp>
      <p:sp>
        <p:nvSpPr>
          <p:cNvPr id="5" name="TextBox 4">
            <a:extLst>
              <a:ext uri="{FF2B5EF4-FFF2-40B4-BE49-F238E27FC236}">
                <a16:creationId xmlns:a16="http://schemas.microsoft.com/office/drawing/2014/main" id="{FACA66EA-C06D-A480-3ABB-576430EEA4EE}"/>
              </a:ext>
            </a:extLst>
          </p:cNvPr>
          <p:cNvSpPr txBox="1"/>
          <p:nvPr/>
        </p:nvSpPr>
        <p:spPr>
          <a:xfrm>
            <a:off x="582686" y="3569093"/>
            <a:ext cx="5517265"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dirty="0">
                <a:solidFill>
                  <a:srgbClr val="FFFF00"/>
                </a:solidFill>
                <a:ea typeface="+mn-lt"/>
                <a:cs typeface="+mn-lt"/>
              </a:rPr>
              <a:t>Learn about </a:t>
            </a:r>
            <a:r>
              <a:rPr lang="en-GB" b="1" dirty="0">
                <a:solidFill>
                  <a:srgbClr val="FFFF00"/>
                </a:solidFill>
                <a:ea typeface="+mn-lt"/>
                <a:cs typeface="+mn-lt"/>
              </a:rPr>
              <a:t>famous artists and movements</a:t>
            </a:r>
            <a:r>
              <a:rPr lang="en-GB" dirty="0">
                <a:solidFill>
                  <a:srgbClr val="FFFF00"/>
                </a:solidFill>
                <a:ea typeface="+mn-lt"/>
                <a:cs typeface="+mn-lt"/>
              </a:rPr>
              <a:t> to inspire your own work.</a:t>
            </a:r>
            <a:endParaRPr lang="en-US">
              <a:solidFill>
                <a:srgbClr val="FFFF00"/>
              </a:solidFill>
            </a:endParaRPr>
          </a:p>
          <a:p>
            <a:pPr marL="285750" indent="-285750">
              <a:buFont typeface="Arial"/>
              <a:buChar char="•"/>
            </a:pPr>
            <a:r>
              <a:rPr lang="en-GB" dirty="0">
                <a:solidFill>
                  <a:srgbClr val="FFFF00"/>
                </a:solidFill>
                <a:ea typeface="+mn-lt"/>
                <a:cs typeface="+mn-lt"/>
              </a:rPr>
              <a:t>Develop </a:t>
            </a:r>
            <a:r>
              <a:rPr lang="en-GB" b="1" dirty="0">
                <a:solidFill>
                  <a:srgbClr val="FFFF00"/>
                </a:solidFill>
                <a:ea typeface="+mn-lt"/>
                <a:cs typeface="+mn-lt"/>
              </a:rPr>
              <a:t>research and sketchbook</a:t>
            </a:r>
            <a:r>
              <a:rPr lang="en-GB" dirty="0">
                <a:solidFill>
                  <a:srgbClr val="FFFF00"/>
                </a:solidFill>
                <a:ea typeface="+mn-lt"/>
                <a:cs typeface="+mn-lt"/>
              </a:rPr>
              <a:t> skills to present your ideas.</a:t>
            </a:r>
            <a:endParaRPr lang="en-GB">
              <a:solidFill>
                <a:srgbClr val="FFFF00"/>
              </a:solidFill>
            </a:endParaRPr>
          </a:p>
          <a:p>
            <a:pPr marL="285750" indent="-285750">
              <a:buFont typeface="Arial"/>
              <a:buChar char="•"/>
            </a:pPr>
            <a:r>
              <a:rPr lang="en-GB" dirty="0">
                <a:solidFill>
                  <a:srgbClr val="FFFF00"/>
                </a:solidFill>
                <a:ea typeface="+mn-lt"/>
                <a:cs typeface="+mn-lt"/>
              </a:rPr>
              <a:t>Explore </a:t>
            </a:r>
            <a:r>
              <a:rPr lang="en-GB" b="1" dirty="0">
                <a:solidFill>
                  <a:srgbClr val="FFFF00"/>
                </a:solidFill>
                <a:ea typeface="+mn-lt"/>
                <a:cs typeface="+mn-lt"/>
              </a:rPr>
              <a:t>personal themes</a:t>
            </a:r>
            <a:r>
              <a:rPr lang="en-GB" dirty="0">
                <a:solidFill>
                  <a:srgbClr val="FFFF00"/>
                </a:solidFill>
                <a:ea typeface="+mn-lt"/>
                <a:cs typeface="+mn-lt"/>
              </a:rPr>
              <a:t> and create unique, meaningful artwork.</a:t>
            </a:r>
            <a:endParaRPr lang="en-GB">
              <a:solidFill>
                <a:srgbClr val="FFFF00"/>
              </a:solidFill>
            </a:endParaRPr>
          </a:p>
          <a:p>
            <a:pPr marL="285750" indent="-285750">
              <a:buFont typeface="Arial"/>
              <a:buChar char="•"/>
            </a:pPr>
            <a:r>
              <a:rPr lang="en-GB" dirty="0">
                <a:solidFill>
                  <a:srgbClr val="FFFF00"/>
                </a:solidFill>
                <a:ea typeface="+mn-lt"/>
                <a:cs typeface="+mn-lt"/>
              </a:rPr>
              <a:t>Develop skills in media, AI and virtual graphics.</a:t>
            </a:r>
            <a:endParaRPr lang="en-GB" dirty="0">
              <a:solidFill>
                <a:srgbClr val="FFFF00"/>
              </a:solidFill>
            </a:endParaRPr>
          </a:p>
          <a:p>
            <a:pPr algn="l"/>
            <a:endParaRPr lang="en-GB" dirty="0">
              <a:solidFill>
                <a:schemeClr val="bg1"/>
              </a:solidFill>
            </a:endParaRPr>
          </a:p>
        </p:txBody>
      </p:sp>
      <p:pic>
        <p:nvPicPr>
          <p:cNvPr id="7" name="Recording 2024-11-24 122635">
            <a:hlinkClick r:id="" action="ppaction://media"/>
            <a:extLst>
              <a:ext uri="{FF2B5EF4-FFF2-40B4-BE49-F238E27FC236}">
                <a16:creationId xmlns:a16="http://schemas.microsoft.com/office/drawing/2014/main" id="{7F21F132-F7EB-A526-FA19-85F6581D8C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65692" y="-2754"/>
            <a:ext cx="6226499" cy="7683491"/>
          </a:xfrm>
          <a:prstGeom prst="rect">
            <a:avLst/>
          </a:prstGeom>
        </p:spPr>
      </p:pic>
      <p:sp>
        <p:nvSpPr>
          <p:cNvPr id="6" name="Rectangle 5">
            <a:extLst>
              <a:ext uri="{FF2B5EF4-FFF2-40B4-BE49-F238E27FC236}">
                <a16:creationId xmlns:a16="http://schemas.microsoft.com/office/drawing/2014/main" id="{645A0C7F-9C5B-5C18-7A69-BE784EE012E6}"/>
              </a:ext>
            </a:extLst>
          </p:cNvPr>
          <p:cNvSpPr/>
          <p:nvPr/>
        </p:nvSpPr>
        <p:spPr>
          <a:xfrm>
            <a:off x="5768050" y="6857999"/>
            <a:ext cx="6539696" cy="720244"/>
          </a:xfrm>
          <a:prstGeom prst="rect">
            <a:avLst/>
          </a:prstGeom>
          <a:solidFill>
            <a:schemeClr val="tx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18DE307-CC4F-E4F7-1F9F-8585B6732883}"/>
              </a:ext>
            </a:extLst>
          </p:cNvPr>
          <p:cNvSpPr txBox="1"/>
          <p:nvPr/>
        </p:nvSpPr>
        <p:spPr>
          <a:xfrm>
            <a:off x="6333506" y="247402"/>
            <a:ext cx="27016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CLICK ON PICTURE </a:t>
            </a:r>
          </a:p>
        </p:txBody>
      </p:sp>
    </p:spTree>
    <p:extLst>
      <p:ext uri="{BB962C8B-B14F-4D97-AF65-F5344CB8AC3E}">
        <p14:creationId xmlns:p14="http://schemas.microsoft.com/office/powerpoint/2010/main" val="2541062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7" name="Picture 6" descr="A person with a head of an orange leafy plant&#10;&#10;AI-generated content may be incorrect.">
            <a:extLst>
              <a:ext uri="{FF2B5EF4-FFF2-40B4-BE49-F238E27FC236}">
                <a16:creationId xmlns:a16="http://schemas.microsoft.com/office/drawing/2014/main" id="{4F216641-3D2C-B402-2FF7-7BA83F9ADD36}"/>
              </a:ext>
            </a:extLst>
          </p:cNvPr>
          <p:cNvPicPr>
            <a:picLocks noChangeAspect="1"/>
          </p:cNvPicPr>
          <p:nvPr/>
        </p:nvPicPr>
        <p:blipFill>
          <a:blip r:embed="rId3"/>
          <a:stretch>
            <a:fillRect/>
          </a:stretch>
        </p:blipFill>
        <p:spPr>
          <a:xfrm>
            <a:off x="3617" y="1929"/>
            <a:ext cx="12184765" cy="6854141"/>
          </a:xfrm>
          <a:prstGeom prst="rect">
            <a:avLst/>
          </a:prstGeom>
        </p:spPr>
      </p:pic>
      <p:sp>
        <p:nvSpPr>
          <p:cNvPr id="3" name="TextBox 2">
            <a:extLst>
              <a:ext uri="{FF2B5EF4-FFF2-40B4-BE49-F238E27FC236}">
                <a16:creationId xmlns:a16="http://schemas.microsoft.com/office/drawing/2014/main" id="{DEB50FA8-2934-1C45-59C0-8890DB8D2B06}"/>
              </a:ext>
            </a:extLst>
          </p:cNvPr>
          <p:cNvSpPr txBox="1"/>
          <p:nvPr/>
        </p:nvSpPr>
        <p:spPr>
          <a:xfrm>
            <a:off x="712248" y="1165717"/>
            <a:ext cx="11189368"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sz="1600" b="1" dirty="0">
                <a:ea typeface="+mn-lt"/>
                <a:cs typeface="+mn-lt"/>
              </a:rPr>
              <a:t>Developing Creative Thinking:</a:t>
            </a:r>
            <a:r>
              <a:rPr lang="en-GB" sz="1600" dirty="0">
                <a:ea typeface="+mn-lt"/>
                <a:cs typeface="+mn-lt"/>
              </a:rPr>
              <a:t> Students will learn how to generate innovative ideas and solve problems creatively, skills highly valued by universities and future employers in diverse fields.</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Building a Strong Portfolio:</a:t>
            </a:r>
            <a:r>
              <a:rPr lang="en-GB" sz="1600" dirty="0">
                <a:ea typeface="+mn-lt"/>
                <a:cs typeface="+mn-lt"/>
              </a:rPr>
              <a:t> Through coursework, students will create a personal art portfolio that showcases their creativity, a crucial requirement for university applications in creative disciplines.</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Understanding Adaptability and Innovation:</a:t>
            </a:r>
            <a:r>
              <a:rPr lang="en-GB" sz="1600" dirty="0">
                <a:ea typeface="+mn-lt"/>
                <a:cs typeface="+mn-lt"/>
              </a:rPr>
              <a:t> Fine art encourages students to explore unconventional approaches, preparing them for future careers where adaptability and innovation are essential.</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Enhancing Visual Communication Skills:</a:t>
            </a:r>
            <a:r>
              <a:rPr lang="en-GB" sz="1600" dirty="0">
                <a:ea typeface="+mn-lt"/>
                <a:cs typeface="+mn-lt"/>
              </a:rPr>
              <a:t> Students will master the ability to convey ideas visually, a skill increasingly sought after in industries such as marketing, design, architecture, and technology.</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Fostering Independent Learning:</a:t>
            </a:r>
            <a:r>
              <a:rPr lang="en-GB" sz="1600" dirty="0">
                <a:ea typeface="+mn-lt"/>
                <a:cs typeface="+mn-lt"/>
              </a:rPr>
              <a:t> The course emphasizes self-directed projects, teaching students time management, critical reflection, and resilience—qualities that universities and workplaces prioritize.</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Preparing for Future Career Flexibility:</a:t>
            </a:r>
            <a:r>
              <a:rPr lang="en-GB" sz="1600" dirty="0">
                <a:ea typeface="+mn-lt"/>
                <a:cs typeface="+mn-lt"/>
              </a:rPr>
              <a:t> As automation rises, jobs requiring creative problem-solving and artistic thinking, such as those in media, tech, and design, will remain in demand, making fine art a future-proof choice.</a:t>
            </a:r>
            <a:endParaRPr lang="en-GB" sz="1600" dirty="0"/>
          </a:p>
          <a:p>
            <a:pPr marL="285750" indent="-285750">
              <a:buFont typeface="Arial"/>
              <a:buChar char="•"/>
            </a:pPr>
            <a:endParaRPr lang="en-GB" sz="1600" dirty="0">
              <a:ea typeface="+mn-lt"/>
              <a:cs typeface="+mn-lt"/>
            </a:endParaRPr>
          </a:p>
          <a:p>
            <a:pPr marL="285750" indent="-285750">
              <a:buFont typeface="Arial"/>
              <a:buChar char="•"/>
            </a:pPr>
            <a:r>
              <a:rPr lang="en-GB" sz="1600" b="1" dirty="0">
                <a:ea typeface="+mn-lt"/>
                <a:cs typeface="+mn-lt"/>
              </a:rPr>
              <a:t>Nurturing Emotional Intelligence:</a:t>
            </a:r>
            <a:r>
              <a:rPr lang="en-GB" sz="1600" dirty="0">
                <a:ea typeface="+mn-lt"/>
                <a:cs typeface="+mn-lt"/>
              </a:rPr>
              <a:t> By exploring diverse themes and self-expression, students will develop empathy and emotional awareness, traits essential for leadership roles and collaborative environments.</a:t>
            </a:r>
            <a:endParaRPr lang="en-GB" sz="1600" dirty="0"/>
          </a:p>
          <a:p>
            <a:pPr algn="l"/>
            <a:endParaRPr lang="en-GB"/>
          </a:p>
        </p:txBody>
      </p:sp>
      <p:sp>
        <p:nvSpPr>
          <p:cNvPr id="2" name="TextBox 1">
            <a:extLst>
              <a:ext uri="{FF2B5EF4-FFF2-40B4-BE49-F238E27FC236}">
                <a16:creationId xmlns:a16="http://schemas.microsoft.com/office/drawing/2014/main" id="{8ACB559D-232D-EECC-0AB5-FFA46C6AE752}"/>
              </a:ext>
            </a:extLst>
          </p:cNvPr>
          <p:cNvSpPr txBox="1"/>
          <p:nvPr/>
        </p:nvSpPr>
        <p:spPr>
          <a:xfrm>
            <a:off x="1032075" y="212202"/>
            <a:ext cx="44851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t>What skills will you learn?</a:t>
            </a:r>
          </a:p>
        </p:txBody>
      </p:sp>
    </p:spTree>
    <p:extLst>
      <p:ext uri="{BB962C8B-B14F-4D97-AF65-F5344CB8AC3E}">
        <p14:creationId xmlns:p14="http://schemas.microsoft.com/office/powerpoint/2010/main" val="4077318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rochure with text and images&#10;&#10;AI-generated content may be incorrect.">
            <a:extLst>
              <a:ext uri="{FF2B5EF4-FFF2-40B4-BE49-F238E27FC236}">
                <a16:creationId xmlns:a16="http://schemas.microsoft.com/office/drawing/2014/main" id="{A67BC381-1EE6-B917-21F2-9A752723E4CD}"/>
              </a:ext>
            </a:extLst>
          </p:cNvPr>
          <p:cNvPicPr>
            <a:picLocks noChangeAspect="1"/>
          </p:cNvPicPr>
          <p:nvPr/>
        </p:nvPicPr>
        <p:blipFill>
          <a:blip r:embed="rId2"/>
          <a:stretch>
            <a:fillRect/>
          </a:stretch>
        </p:blipFill>
        <p:spPr>
          <a:xfrm>
            <a:off x="-3578" y="-3894"/>
            <a:ext cx="12314901" cy="6942951"/>
          </a:xfrm>
          <a:prstGeom prst="rect">
            <a:avLst/>
          </a:prstGeom>
        </p:spPr>
      </p:pic>
    </p:spTree>
    <p:extLst>
      <p:ext uri="{BB962C8B-B14F-4D97-AF65-F5344CB8AC3E}">
        <p14:creationId xmlns:p14="http://schemas.microsoft.com/office/powerpoint/2010/main" val="421842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t="-61000" b="-61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0BBFAF-D78B-4A2D-B9D1-2A05785AE77E}"/>
              </a:ext>
            </a:extLst>
          </p:cNvPr>
          <p:cNvSpPr txBox="1"/>
          <p:nvPr/>
        </p:nvSpPr>
        <p:spPr>
          <a:xfrm>
            <a:off x="9953066" y="2261884"/>
            <a:ext cx="2241827" cy="4964527"/>
          </a:xfrm>
          <a:prstGeom prst="rect">
            <a:avLst/>
          </a:prstGeom>
        </p:spPr>
        <p:txBody>
          <a:bodyPr vert="horz" lIns="91440" tIns="45720" rIns="91440" bIns="45720" rtlCol="0" anchor="ctr">
            <a:normAutofit fontScale="85000" lnSpcReduction="10000"/>
          </a:bodyPr>
          <a:lstStyle/>
          <a:p>
            <a:pPr defTabSz="457200">
              <a:lnSpc>
                <a:spcPct val="90000"/>
              </a:lnSpc>
              <a:spcBef>
                <a:spcPct val="20000"/>
              </a:spcBef>
              <a:spcAft>
                <a:spcPts val="600"/>
              </a:spcAft>
              <a:buClr>
                <a:schemeClr val="accent1"/>
              </a:buClr>
              <a:buFont typeface="Wingdings 2" charset="2"/>
              <a:buChar char=""/>
            </a:pPr>
            <a:r>
              <a:rPr lang="en-US" sz="2400" dirty="0"/>
              <a:t> </a:t>
            </a:r>
            <a:r>
              <a:rPr lang="en-US" sz="2400" dirty="0">
                <a:solidFill>
                  <a:schemeClr val="accent2">
                    <a:lumMod val="20000"/>
                    <a:lumOff val="80000"/>
                  </a:schemeClr>
                </a:solidFill>
              </a:rPr>
              <a:t>How will I be assessed?</a:t>
            </a:r>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r>
              <a:rPr lang="en-US" sz="1700" dirty="0"/>
              <a:t> The course is assessed by awarding marks for your collected coursework</a:t>
            </a:r>
            <a:r>
              <a:rPr lang="en-US" sz="1700" dirty="0">
                <a:solidFill>
                  <a:schemeClr val="accent1">
                    <a:lumMod val="20000"/>
                    <a:lumOff val="80000"/>
                  </a:schemeClr>
                </a:solidFill>
              </a:rPr>
              <a:t> (60%)</a:t>
            </a:r>
            <a:r>
              <a:rPr lang="en-US" sz="1700" dirty="0"/>
              <a:t> and an unaided two-day exam creating a work of art </a:t>
            </a:r>
            <a:r>
              <a:rPr lang="en-US" sz="1700" dirty="0">
                <a:solidFill>
                  <a:schemeClr val="accent1">
                    <a:lumMod val="20000"/>
                    <a:lumOff val="80000"/>
                  </a:schemeClr>
                </a:solidFill>
              </a:rPr>
              <a:t>(40%)</a:t>
            </a:r>
            <a:r>
              <a:rPr lang="en-US" sz="1700" dirty="0"/>
              <a:t>.</a:t>
            </a:r>
          </a:p>
          <a:p>
            <a:pPr defTabSz="457200">
              <a:lnSpc>
                <a:spcPct val="90000"/>
              </a:lnSpc>
              <a:spcBef>
                <a:spcPct val="20000"/>
              </a:spcBef>
              <a:spcAft>
                <a:spcPts val="600"/>
              </a:spcAft>
              <a:buClr>
                <a:schemeClr val="accent1"/>
              </a:buClr>
            </a:pPr>
            <a:endParaRPr lang="en-US" sz="1700"/>
          </a:p>
          <a:p>
            <a:pPr defTabSz="457200">
              <a:lnSpc>
                <a:spcPct val="90000"/>
              </a:lnSpc>
              <a:spcBef>
                <a:spcPct val="20000"/>
              </a:spcBef>
              <a:spcAft>
                <a:spcPts val="600"/>
              </a:spcAft>
              <a:buClr>
                <a:schemeClr val="accent1"/>
              </a:buClr>
              <a:buFont typeface="Wingdings 2" charset="2"/>
              <a:buChar char=""/>
            </a:pPr>
            <a:r>
              <a:rPr lang="en-US" sz="1700" dirty="0"/>
              <a:t> For a more detailed explanation of assessment     please link to the platform below</a:t>
            </a:r>
          </a:p>
          <a:p>
            <a:pPr defTabSz="457200">
              <a:lnSpc>
                <a:spcPct val="90000"/>
              </a:lnSpc>
              <a:spcBef>
                <a:spcPct val="20000"/>
              </a:spcBef>
              <a:spcAft>
                <a:spcPts val="600"/>
              </a:spcAft>
              <a:buClr>
                <a:schemeClr val="accent1"/>
              </a:buClr>
            </a:pPr>
            <a:r>
              <a:rPr lang="en-US" sz="1700" dirty="0"/>
              <a:t> </a:t>
            </a:r>
            <a:r>
              <a:rPr lang="en-US" sz="1700" dirty="0">
                <a:solidFill>
                  <a:srgbClr val="00B0F0"/>
                </a:solidFill>
                <a:ea typeface="+mn-lt"/>
                <a:cs typeface="+mn-lt"/>
              </a:rPr>
              <a:t>https://www.flipsnack.com/8B87CBAA9F7/swa-ks3-4-handbook/full-view.html</a:t>
            </a:r>
            <a:r>
              <a:rPr lang="en-US" sz="1700" dirty="0">
                <a:solidFill>
                  <a:srgbClr val="00B0F0"/>
                </a:solidFill>
              </a:rPr>
              <a:t>   </a:t>
            </a:r>
            <a:r>
              <a:rPr lang="en-US" sz="1700" dirty="0"/>
              <a:t>                          </a:t>
            </a:r>
            <a:endParaRPr lang="en-US" sz="1600" dirty="0">
              <a:solidFill>
                <a:schemeClr val="accent1">
                  <a:lumMod val="20000"/>
                  <a:lumOff val="80000"/>
                </a:schemeClr>
              </a:solidFill>
            </a:endParaRPr>
          </a:p>
          <a:p>
            <a:pPr defTabSz="457200">
              <a:lnSpc>
                <a:spcPct val="90000"/>
              </a:lnSpc>
              <a:spcBef>
                <a:spcPct val="20000"/>
              </a:spcBef>
              <a:spcAft>
                <a:spcPts val="600"/>
              </a:spcAft>
              <a:buClr>
                <a:schemeClr val="accent1"/>
              </a:buClr>
              <a:buFont typeface="Wingdings 2" charset="2"/>
              <a:buChar char=""/>
            </a:pPr>
            <a:r>
              <a:rPr lang="en-US" sz="1700" dirty="0"/>
              <a:t> metatogether.com</a:t>
            </a:r>
          </a:p>
          <a:p>
            <a:pPr defTabSz="457200">
              <a:lnSpc>
                <a:spcPct val="90000"/>
              </a:lnSpc>
              <a:spcBef>
                <a:spcPct val="20000"/>
              </a:spcBef>
              <a:spcAft>
                <a:spcPts val="600"/>
              </a:spcAft>
              <a:buClr>
                <a:schemeClr val="accent1"/>
              </a:buClr>
              <a:buFont typeface="Wingdings 2" charset="2"/>
              <a:buChar char=""/>
            </a:pPr>
            <a:r>
              <a:rPr lang="en-US" sz="1700" dirty="0"/>
              <a:t> unite4diversity.com</a:t>
            </a:r>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dirty="0"/>
          </a:p>
          <a:p>
            <a:pPr defTabSz="457200">
              <a:lnSpc>
                <a:spcPct val="90000"/>
              </a:lnSpc>
              <a:spcBef>
                <a:spcPct val="20000"/>
              </a:spcBef>
              <a:spcAft>
                <a:spcPts val="600"/>
              </a:spcAft>
              <a:buClr>
                <a:schemeClr val="accent1"/>
              </a:buClr>
              <a:buFont typeface="Wingdings 2" charset="2"/>
              <a:buChar char=""/>
            </a:pPr>
            <a:endParaRPr lang="en-US" dirty="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a:p>
            <a:pPr defTabSz="457200">
              <a:lnSpc>
                <a:spcPct val="90000"/>
              </a:lnSpc>
              <a:spcBef>
                <a:spcPct val="20000"/>
              </a:spcBef>
              <a:spcAft>
                <a:spcPts val="600"/>
              </a:spcAft>
              <a:buClr>
                <a:schemeClr val="accent1"/>
              </a:buClr>
              <a:buFont typeface="Wingdings 2" charset="2"/>
              <a:buChar char=""/>
            </a:pPr>
            <a:endParaRPr lang="en-US" sz="1700"/>
          </a:p>
        </p:txBody>
      </p:sp>
    </p:spTree>
    <p:extLst>
      <p:ext uri="{BB962C8B-B14F-4D97-AF65-F5344CB8AC3E}">
        <p14:creationId xmlns:p14="http://schemas.microsoft.com/office/powerpoint/2010/main" val="274078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bg>
      <p:bgPr>
        <a:blipFill>
          <a:blip r:embed="rId2"/>
          <a:stretch>
            <a:fillRect l="-13000" r="-13000"/>
          </a:stretch>
        </a:blip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FA844EB-B4EF-4B2F-95CF-9E5C16B5B4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8" name="Straight Connector 7">
              <a:extLst>
                <a:ext uri="{FF2B5EF4-FFF2-40B4-BE49-F238E27FC236}">
                  <a16:creationId xmlns:a16="http://schemas.microsoft.com/office/drawing/2014/main" id="{D31205C9-9B34-4789-AA9B-D7B86D3A10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7C1E24DB-0094-4D06-8F57-85C95C8743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lumOff val="15000"/>
                </a:schemeClr>
              </a:solidFill>
            </a:ln>
          </p:spPr>
          <p:style>
            <a:lnRef idx="2">
              <a:schemeClr val="accent1"/>
            </a:lnRef>
            <a:fillRef idx="0">
              <a:schemeClr val="accent1"/>
            </a:fillRef>
            <a:effectRef idx="1">
              <a:schemeClr val="accent1"/>
            </a:effectRef>
            <a:fontRef idx="minor">
              <a:schemeClr val="tx1"/>
            </a:fontRef>
          </p:style>
        </p:cxnSp>
        <p:sp>
          <p:nvSpPr>
            <p:cNvPr id="10" name="Rectangle 23">
              <a:extLst>
                <a:ext uri="{FF2B5EF4-FFF2-40B4-BE49-F238E27FC236}">
                  <a16:creationId xmlns:a16="http://schemas.microsoft.com/office/drawing/2014/main" id="{DE703DF5-9BDF-42DB-9820-EDEAC68B0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5">
              <a:extLst>
                <a:ext uri="{FF2B5EF4-FFF2-40B4-BE49-F238E27FC236}">
                  <a16:creationId xmlns:a16="http://schemas.microsoft.com/office/drawing/2014/main" id="{045EAFA8-4C32-4942-9360-AB2082086A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11">
              <a:extLst>
                <a:ext uri="{FF2B5EF4-FFF2-40B4-BE49-F238E27FC236}">
                  <a16:creationId xmlns:a16="http://schemas.microsoft.com/office/drawing/2014/main" id="{3CAD2203-A7B2-45D8-9240-A3542F0FD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5DC5EF1D-D76F-48F5-ACAF-7F209B6463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8">
              <a:extLst>
                <a:ext uri="{FF2B5EF4-FFF2-40B4-BE49-F238E27FC236}">
                  <a16:creationId xmlns:a16="http://schemas.microsoft.com/office/drawing/2014/main" id="{C021030B-EC50-4CBB-847B-BF6FA8978E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E8ACDF8F-1AEB-4514-AC25-BDD3A547F9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Isosceles Triangle 15">
              <a:extLst>
                <a:ext uri="{FF2B5EF4-FFF2-40B4-BE49-F238E27FC236}">
                  <a16:creationId xmlns:a16="http://schemas.microsoft.com/office/drawing/2014/main" id="{AD6FF1EB-A33A-4569-B7E2-09FD56D169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B844DC64-9C05-463C-B2AB-40225DA814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19" name="Rectangle 1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5" name="Isosceles Triangle 3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7" name="Freeform: Shape 3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F41380A8-0757-4CBF-A59D-235A2E9DCC5A}"/>
              </a:ext>
            </a:extLst>
          </p:cNvPr>
          <p:cNvSpPr txBox="1"/>
          <p:nvPr/>
        </p:nvSpPr>
        <p:spPr>
          <a:xfrm>
            <a:off x="6021640" y="3829195"/>
            <a:ext cx="6169351" cy="3027667"/>
          </a:xfrm>
          <a:prstGeom prst="rect">
            <a:avLst/>
          </a:prstGeom>
        </p:spPr>
        <p:txBody>
          <a:bodyPr vert="horz" lIns="91440" tIns="45720" rIns="91440" bIns="45720" rtlCol="0" anchor="ctr">
            <a:noAutofit/>
          </a:bodyPr>
          <a:lstStyle/>
          <a:p>
            <a:pPr defTabSz="457200">
              <a:lnSpc>
                <a:spcPct val="90000"/>
              </a:lnSpc>
              <a:spcBef>
                <a:spcPts val="1000"/>
              </a:spcBef>
              <a:buClr>
                <a:schemeClr val="accent1"/>
              </a:buClr>
              <a:buSzPct val="80000"/>
              <a:buFont typeface="Wingdings 3" charset="2"/>
              <a:buChar char=""/>
            </a:pPr>
            <a:r>
              <a:rPr lang="en-US" sz="1600">
                <a:solidFill>
                  <a:schemeClr val="accent2">
                    <a:lumMod val="20000"/>
                    <a:lumOff val="80000"/>
                  </a:schemeClr>
                </a:solidFill>
              </a:rPr>
              <a:t> Common misconceptions and general advice</a:t>
            </a:r>
            <a:r>
              <a:rPr lang="en-US" sz="1600">
                <a:solidFill>
                  <a:srgbClr val="FFFFFF"/>
                </a:solidFill>
              </a:rPr>
              <a:t>             </a:t>
            </a:r>
            <a:r>
              <a:rPr lang="en-US" sz="1600" b="1">
                <a:solidFill>
                  <a:srgbClr val="FFFFFF"/>
                </a:solidFill>
              </a:rPr>
              <a:t>    </a:t>
            </a:r>
            <a:r>
              <a:rPr lang="en-US" sz="1600">
                <a:solidFill>
                  <a:srgbClr val="FFFFFF"/>
                </a:solidFill>
              </a:rPr>
              <a:t>                        </a:t>
            </a:r>
          </a:p>
          <a:p>
            <a:pPr defTabSz="457200">
              <a:lnSpc>
                <a:spcPct val="90000"/>
              </a:lnSpc>
              <a:spcBef>
                <a:spcPts val="1000"/>
              </a:spcBef>
              <a:buClr>
                <a:schemeClr val="accent1"/>
              </a:buClr>
              <a:buSzPct val="80000"/>
              <a:buFont typeface="Wingdings 3" charset="2"/>
              <a:buChar char=""/>
            </a:pPr>
            <a:endParaRPr lang="en-US" sz="1600">
              <a:solidFill>
                <a:srgbClr val="FFFFFF"/>
              </a:solidFill>
            </a:endParaRP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"Art and Design is only for creative people who can draw"</a:t>
            </a: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It DOES NOT REQUIRE  specialist skills in observational drawing – these will be taught to you individually. This course focuses on individuals' ideas and narratives. Skills are taught on a one-to-one basis and relevant to personal aims and objectives.</a:t>
            </a:r>
          </a:p>
          <a:p>
            <a:pPr defTabSz="457200">
              <a:lnSpc>
                <a:spcPct val="90000"/>
              </a:lnSpc>
              <a:spcBef>
                <a:spcPts val="1000"/>
              </a:spcBef>
              <a:buClr>
                <a:schemeClr val="accent1"/>
              </a:buClr>
              <a:buSzPct val="80000"/>
              <a:buFont typeface="Wingdings 3" charset="2"/>
              <a:buChar char=""/>
            </a:pPr>
            <a:endParaRPr lang="en-US" sz="1600">
              <a:solidFill>
                <a:srgbClr val="FFFFFF"/>
              </a:solidFill>
            </a:endParaRP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‘Art and Design is not an academic subject’. </a:t>
            </a: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In many ways it is probably the most academic subject as it focuses on creating both visual and written commentaries and analysis of both past and present societies, social development, personal reflection and creativity throughout history.</a:t>
            </a:r>
          </a:p>
          <a:p>
            <a:pPr defTabSz="457200">
              <a:lnSpc>
                <a:spcPct val="90000"/>
              </a:lnSpc>
              <a:spcBef>
                <a:spcPts val="1000"/>
              </a:spcBef>
              <a:buClr>
                <a:schemeClr val="accent1"/>
              </a:buClr>
              <a:buSzPct val="80000"/>
              <a:buFont typeface="Wingdings 3" charset="2"/>
              <a:buChar char=""/>
            </a:pPr>
            <a:endParaRPr lang="en-US" sz="1600">
              <a:solidFill>
                <a:srgbClr val="FFFFFF"/>
              </a:solidFill>
              <a:latin typeface="Sabon Next LT"/>
              <a:cs typeface="Sabon Next LT"/>
            </a:endParaRP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‘It  won't lead to a good career path!’ </a:t>
            </a:r>
          </a:p>
          <a:p>
            <a:pPr defTabSz="457200">
              <a:lnSpc>
                <a:spcPct val="90000"/>
              </a:lnSpc>
              <a:spcBef>
                <a:spcPts val="1000"/>
              </a:spcBef>
              <a:buClr>
                <a:schemeClr val="accent1"/>
              </a:buClr>
              <a:buSzPct val="80000"/>
              <a:buFont typeface="Wingdings 3" charset="2"/>
              <a:buChar char=""/>
            </a:pPr>
            <a:r>
              <a:rPr lang="en-US" sz="1600">
                <a:solidFill>
                  <a:srgbClr val="FFFFFF"/>
                </a:solidFill>
                <a:latin typeface="Sabon Next LT"/>
                <a:cs typeface="Sabon Next LT"/>
              </a:rPr>
              <a:t> This is complete nonsense. All  industries expect you to have metacognitive and self-regulated skills which are less needed in other subjects. Infact, try to think of something made by humans that is not creative in conception!</a:t>
            </a: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a:p>
            <a:pPr defTabSz="457200">
              <a:lnSpc>
                <a:spcPct val="90000"/>
              </a:lnSpc>
              <a:spcBef>
                <a:spcPts val="1000"/>
              </a:spcBef>
              <a:buClr>
                <a:schemeClr val="accent1"/>
              </a:buClr>
              <a:buSzPct val="80000"/>
              <a:buFont typeface="Wingdings 3" charset="2"/>
              <a:buChar char=""/>
            </a:pPr>
            <a:endParaRPr lang="en-US" sz="1100">
              <a:solidFill>
                <a:srgbClr val="FFFFFF"/>
              </a:solidFill>
            </a:endParaRPr>
          </a:p>
        </p:txBody>
      </p:sp>
      <p:pic>
        <p:nvPicPr>
          <p:cNvPr id="4" name="Picture 3">
            <a:extLst>
              <a:ext uri="{FF2B5EF4-FFF2-40B4-BE49-F238E27FC236}">
                <a16:creationId xmlns:a16="http://schemas.microsoft.com/office/drawing/2014/main" id="{A6DD1382-7A8A-E413-C49A-29AB56EF8DD7}"/>
              </a:ext>
            </a:extLst>
          </p:cNvPr>
          <p:cNvPicPr>
            <a:picLocks noChangeAspect="1"/>
          </p:cNvPicPr>
          <p:nvPr/>
        </p:nvPicPr>
        <p:blipFill>
          <a:blip r:embed="rId3"/>
          <a:stretch>
            <a:fillRect/>
          </a:stretch>
        </p:blipFill>
        <p:spPr>
          <a:xfrm>
            <a:off x="-92983" y="-7716"/>
            <a:ext cx="6011890" cy="6863787"/>
          </a:xfrm>
          <a:prstGeom prst="rect">
            <a:avLst/>
          </a:prstGeom>
        </p:spPr>
      </p:pic>
    </p:spTree>
    <p:extLst>
      <p:ext uri="{BB962C8B-B14F-4D97-AF65-F5344CB8AC3E}">
        <p14:creationId xmlns:p14="http://schemas.microsoft.com/office/powerpoint/2010/main" val="117804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685CD0F-DADD-4B9D-AD98-52721C3D6DDC}"/>
              </a:ext>
            </a:extLst>
          </p:cNvPr>
          <p:cNvSpPr txBox="1"/>
          <p:nvPr/>
        </p:nvSpPr>
        <p:spPr>
          <a:xfrm>
            <a:off x="5209563" y="392359"/>
            <a:ext cx="4064439" cy="6326336"/>
          </a:xfrm>
          <a:prstGeom prst="rect">
            <a:avLst/>
          </a:prstGeom>
        </p:spPr>
        <p:txBody>
          <a:bodyPr vert="horz" lIns="91440" tIns="45720" rIns="91440" bIns="45720" rtlCol="0" anchor="t">
            <a:normAutofit fontScale="92500" lnSpcReduction="10000"/>
          </a:bodyPr>
          <a:lstStyle/>
          <a:p>
            <a:pPr defTabSz="457200">
              <a:lnSpc>
                <a:spcPct val="90000"/>
              </a:lnSpc>
              <a:spcBef>
                <a:spcPts val="1000"/>
              </a:spcBef>
              <a:buClr>
                <a:schemeClr val="accent1"/>
              </a:buClr>
              <a:buSzPct val="80000"/>
              <a:buFont typeface="Wingdings 3" charset="2"/>
              <a:buChar char=""/>
            </a:pPr>
            <a:r>
              <a:rPr lang="en-US">
                <a:solidFill>
                  <a:schemeClr val="accent2">
                    <a:lumMod val="20000"/>
                    <a:lumOff val="80000"/>
                  </a:schemeClr>
                </a:solidFill>
              </a:rPr>
              <a:t>    What are the possible progression opportunities?</a:t>
            </a:r>
          </a:p>
          <a:p>
            <a:pPr defTabSz="457200">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 There are endless options to progress from this award both in further education and careers.</a:t>
            </a:r>
          </a:p>
          <a:p>
            <a:pPr defTabSz="457200">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 Creativity specialisms now dominate the marketplace and are the number one area of country income.</a:t>
            </a:r>
          </a:p>
          <a:p>
            <a:pPr defTabSz="457200">
              <a:lnSpc>
                <a:spcPct val="90000"/>
              </a:lnSpc>
              <a:spcBef>
                <a:spcPts val="1000"/>
              </a:spcBef>
              <a:buClr>
                <a:schemeClr val="accent1"/>
              </a:buClr>
              <a:buSzPct val="80000"/>
              <a:buFont typeface="Wingdings 3" charset="2"/>
              <a:buChar char=""/>
            </a:pPr>
            <a:endParaRPr lang="en-US">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r>
              <a:rPr lang="en-US">
                <a:solidFill>
                  <a:schemeClr val="tx1">
                    <a:lumMod val="75000"/>
                    <a:lumOff val="25000"/>
                  </a:schemeClr>
                </a:solidFill>
              </a:rPr>
              <a:t> Please take the time to follow the departments Flipbook link and read through our very extensive career paths section. You also might want to look at our alumni interviews which set out the career paths chosen by ex-students now successfully working in the profession. Our students work also appears on the OECD, ENACTUS and United Nations Education platforms.</a:t>
            </a:r>
          </a:p>
          <a:p>
            <a:pPr defTabSz="457200">
              <a:lnSpc>
                <a:spcPct val="90000"/>
              </a:lnSpc>
              <a:spcBef>
                <a:spcPts val="1000"/>
              </a:spcBef>
              <a:buClr>
                <a:schemeClr val="accent1"/>
              </a:buClr>
              <a:buSzPct val="80000"/>
              <a:buFont typeface="Wingdings 3" charset="2"/>
              <a:buChar char=""/>
            </a:pPr>
            <a:r>
              <a:rPr lang="en-US">
                <a:solidFill>
                  <a:schemeClr val="accent2">
                    <a:lumMod val="20000"/>
                    <a:lumOff val="80000"/>
                  </a:schemeClr>
                </a:solidFill>
                <a:hlinkClick r:id="rId2">
                  <a:extLst>
                    <a:ext uri="{A12FA001-AC4F-418D-AE19-62706E023703}">
                      <ahyp:hlinkClr xmlns:ahyp="http://schemas.microsoft.com/office/drawing/2018/hyperlinkcolor" val="tx"/>
                    </a:ext>
                  </a:extLst>
                </a:hlinkClick>
              </a:rPr>
              <a:t>www.metatogether.com</a:t>
            </a:r>
            <a:endParaRPr lang="en-US">
              <a:solidFill>
                <a:schemeClr val="accent2">
                  <a:lumMod val="20000"/>
                  <a:lumOff val="80000"/>
                </a:schemeClr>
              </a:solidFill>
            </a:endParaRPr>
          </a:p>
          <a:p>
            <a:pPr defTabSz="457200">
              <a:lnSpc>
                <a:spcPct val="90000"/>
              </a:lnSpc>
              <a:spcBef>
                <a:spcPts val="1000"/>
              </a:spcBef>
              <a:buClr>
                <a:schemeClr val="accent1"/>
              </a:buClr>
              <a:buSzPct val="80000"/>
              <a:buFont typeface="Wingdings 3" charset="2"/>
              <a:buChar char=""/>
            </a:pPr>
            <a:r>
              <a:rPr lang="en-US">
                <a:solidFill>
                  <a:schemeClr val="accent2">
                    <a:lumMod val="20000"/>
                    <a:lumOff val="80000"/>
                  </a:schemeClr>
                </a:solidFill>
              </a:rPr>
              <a:t>https://padlet.com/nwilliams249/3zokxeuqw0p3ji4</a:t>
            </a:r>
            <a:r>
              <a:rPr lang="en-US" sz="1100">
                <a:solidFill>
                  <a:schemeClr val="accent2">
                    <a:lumMod val="20000"/>
                    <a:lumOff val="80000"/>
                  </a:schemeClr>
                </a:solidFill>
              </a:rPr>
              <a:t>h</a:t>
            </a: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a:p>
            <a:pPr defTabSz="457200">
              <a:lnSpc>
                <a:spcPct val="90000"/>
              </a:lnSpc>
              <a:spcBef>
                <a:spcPts val="1000"/>
              </a:spcBef>
              <a:buClr>
                <a:schemeClr val="accent1"/>
              </a:buClr>
              <a:buSzPct val="80000"/>
              <a:buFont typeface="Wingdings 3" charset="2"/>
              <a:buChar char=""/>
            </a:pPr>
            <a:endParaRPr lang="en-US" sz="1100">
              <a:solidFill>
                <a:schemeClr val="tx1">
                  <a:lumMod val="75000"/>
                  <a:lumOff val="25000"/>
                </a:schemeClr>
              </a:solidFill>
            </a:endParaRPr>
          </a:p>
        </p:txBody>
      </p:sp>
      <p:pic>
        <p:nvPicPr>
          <p:cNvPr id="24" name="Picture 23" descr="White stairs with a blue arrow drawn in the middle pointing upwards">
            <a:extLst>
              <a:ext uri="{FF2B5EF4-FFF2-40B4-BE49-F238E27FC236}">
                <a16:creationId xmlns:a16="http://schemas.microsoft.com/office/drawing/2014/main" id="{68D0A0D4-069D-6676-E67E-DD889871DDD2}"/>
              </a:ext>
            </a:extLst>
          </p:cNvPr>
          <p:cNvPicPr>
            <a:picLocks noChangeAspect="1"/>
          </p:cNvPicPr>
          <p:nvPr/>
        </p:nvPicPr>
        <p:blipFill rotWithShape="1">
          <a:blip r:embed="rId3"/>
          <a:srcRect l="853" r="20490" b="11"/>
          <a:stretch/>
        </p:blipFill>
        <p:spPr>
          <a:xfrm>
            <a:off x="20" y="-1"/>
            <a:ext cx="4966315"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Tree>
    <p:extLst>
      <p:ext uri="{BB962C8B-B14F-4D97-AF65-F5344CB8AC3E}">
        <p14:creationId xmlns:p14="http://schemas.microsoft.com/office/powerpoint/2010/main" val="2281273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542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8C59B386-999D-4CB6-B907-9F3997C027CC}"/>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9be4fc6f559450098a544dcf2e206c7 xmlns="2b734e5c-e2cf-4d91-a88f-3e50b50b24d7">
      <Terms xmlns="http://schemas.microsoft.com/office/infopath/2007/PartnerControls"/>
    </c9be4fc6f559450098a544dcf2e206c7>
    <b73a531bf2874837a19042fda8b245b9 xmlns="2b734e5c-e2cf-4d91-a88f-3e50b50b24d7">
      <Terms xmlns="http://schemas.microsoft.com/office/infopath/2007/PartnerControls"/>
    </b73a531bf2874837a19042fda8b245b9>
    <LocationsTaxHTField xmlns="a0520e7d-56ac-42ba-8299-7941f60600bb" xsi:nil="true"/>
    <g5236701626640c1ab96021ee8d14cff xmlns="2b734e5c-e2cf-4d91-a88f-3e50b50b24d7">
      <Terms xmlns="http://schemas.microsoft.com/office/infopath/2007/PartnerControls"/>
    </g5236701626640c1ab96021ee8d14cff>
    <KeywordsTagsTaxHTField xmlns="2b734e5c-e2cf-4d91-a88f-3e50b50b24d7" xsi:nil="true"/>
    <p640f9c8b4b14857bdc671f534fc7d57 xmlns="2b734e5c-e2cf-4d91-a88f-3e50b50b24d7">
      <Terms xmlns="http://schemas.microsoft.com/office/infopath/2007/PartnerControls"/>
    </p640f9c8b4b14857bdc671f534fc7d57>
    <lcf76f155ced4ddcb4097134ff3c332f xmlns="a5016997-deea-4fdb-a97d-61eed343007a">
      <Terms xmlns="http://schemas.microsoft.com/office/infopath/2007/PartnerControls"/>
    </lcf76f155ced4ddcb4097134ff3c332f>
    <DepartmentsTaxHTField xmlns="2b734e5c-e2cf-4d91-a88f-3e50b50b24d7" xsi:nil="true"/>
    <DocumentTypeTaxHTField xmlns="2b734e5c-e2cf-4d91-a88f-3e50b50b24d7" xsi:nil="true"/>
    <Owner xmlns="2b734e5c-e2cf-4d91-a88f-3e50b50b24d7">
      <UserInfo>
        <DisplayName/>
        <AccountId xsi:nil="true"/>
        <AccountType/>
      </UserInfo>
    </Owner>
    <TaxCatchAll xmlns="2b734e5c-e2cf-4d91-a88f-3e50b50b24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EAD9E04ED43D74CB62B53C7F0354145" ma:contentTypeVersion="26" ma:contentTypeDescription="Create a new document." ma:contentTypeScope="" ma:versionID="6a6fa0800be42f296a6aaac20b971609">
  <xsd:schema xmlns:xsd="http://www.w3.org/2001/XMLSchema" xmlns:xs="http://www.w3.org/2001/XMLSchema" xmlns:p="http://schemas.microsoft.com/office/2006/metadata/properties" xmlns:ns2="a0520e7d-56ac-42ba-8299-7941f60600bb" xmlns:ns3="2b734e5c-e2cf-4d91-a88f-3e50b50b24d7" xmlns:ns4="2b734e5c-e2cf-4d91-a88f-3e50b50b24d7" xmlns:ns5="a5016997-deea-4fdb-a97d-61eed343007a" targetNamespace="http://schemas.microsoft.com/office/2006/metadata/properties" ma:root="true" ma:fieldsID="0e81a288fd15d7ac946ada0729ef7906" ns2:_="" ns4:_="" ns5:_="">
    <xsd:import namespace="a0520e7d-56ac-42ba-8299-7941f60600bb"/>
    <xsd:import namespace="2b734e5c-e2cf-4d91-a88f-3e50b50b24d7"/>
    <xsd:import namespace="2b734e5c-e2cf-4d91-a88f-3e50b50b24d7"/>
    <xsd:import namespace="a5016997-deea-4fdb-a97d-61eed343007a"/>
    <xsd:element name="properties">
      <xsd:complexType>
        <xsd:sequence>
          <xsd:element name="documentManagement">
            <xsd:complexType>
              <xsd:all>
                <xsd:element ref="ns2:LocationsTaxHTField" minOccurs="0"/>
                <xsd:element ref="ns3:DocumentTypeTaxHTField" minOccurs="0"/>
                <xsd:element ref="ns3:DepartmentsTaxHTField" minOccurs="0"/>
                <xsd:element ref="ns3:KeywordsTagsTaxHTField" minOccurs="0"/>
                <xsd:element ref="ns4:b73a531bf2874837a19042fda8b245b9" minOccurs="0"/>
                <xsd:element ref="ns4:TaxCatchAll" minOccurs="0"/>
                <xsd:element ref="ns4:c9be4fc6f559450098a544dcf2e206c7" minOccurs="0"/>
                <xsd:element ref="ns4:p640f9c8b4b14857bdc671f534fc7d57" minOccurs="0"/>
                <xsd:element ref="ns4:g5236701626640c1ab96021ee8d14cff" minOccurs="0"/>
                <xsd:element ref="ns4:Owner" minOccurs="0"/>
                <xsd:element ref="ns5:MediaServiceMetadata" minOccurs="0"/>
                <xsd:element ref="ns5:MediaServiceFastMetadata" minOccurs="0"/>
                <xsd:element ref="ns5:MediaServiceSearchProperties" minOccurs="0"/>
                <xsd:element ref="ns5:MediaServiceObjectDetectorVersions" minOccurs="0"/>
                <xsd:element ref="ns5:MediaServiceGenerationTime" minOccurs="0"/>
                <xsd:element ref="ns5:MediaServiceEventHashCode" minOccurs="0"/>
                <xsd:element ref="ns5:MediaLengthInSeconds" minOccurs="0"/>
                <xsd:element ref="ns5:MediaServiceDateTaken" minOccurs="0"/>
                <xsd:element ref="ns5:lcf76f155ced4ddcb4097134ff3c332f" minOccurs="0"/>
                <xsd:element ref="ns5:MediaServiceOCR" minOccurs="0"/>
                <xsd:element ref="ns5: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520e7d-56ac-42ba-8299-7941f60600bb" elementFormDefault="qualified">
    <xsd:import namespace="http://schemas.microsoft.com/office/2006/documentManagement/types"/>
    <xsd:import namespace="http://schemas.microsoft.com/office/infopath/2007/PartnerControls"/>
    <xsd:element name="LocationsTaxHTField" ma:index="8" nillable="true" ma:displayName="LocationsTaxHTField" ma:hidden="true" ma:internalName="LocationsTaxHTField">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734e5c-e2cf-4d91-a88f-3e50b50b24d7" elementFormDefault="qualified">
    <xsd:import namespace="http://schemas.microsoft.com/office/2006/documentManagement/types"/>
    <xsd:import namespace="http://schemas.microsoft.com/office/infopath/2007/PartnerControls"/>
    <xsd:element name="DocumentTypeTaxHTField" ma:index="9" nillable="true" ma:displayName="DocumentTypeTaxHTField" ma:hidden="true" ma:internalName="DocumentTypeTaxHTField">
      <xsd:simpleType>
        <xsd:restriction base="dms:Note"/>
      </xsd:simpleType>
    </xsd:element>
    <xsd:element name="DepartmentsTaxHTField" ma:index="10" nillable="true" ma:displayName="DepartmentsTaxHTField" ma:hidden="true" ma:internalName="DepartmentsTaxHTField">
      <xsd:simpleType>
        <xsd:restriction base="dms:Note"/>
      </xsd:simpleType>
    </xsd:element>
    <xsd:element name="KeywordsTagsTaxHTField" ma:index="11" nillable="true" ma:displayName="KeywordsTagsTaxHTField" ma:hidden="true" ma:internalName="KeywordsTagsTaxHTField">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734e5c-e2cf-4d91-a88f-3e50b50b24d7" elementFormDefault="qualified">
    <xsd:import namespace="http://schemas.microsoft.com/office/2006/documentManagement/types"/>
    <xsd:import namespace="http://schemas.microsoft.com/office/infopath/2007/PartnerControls"/>
    <xsd:element name="b73a531bf2874837a19042fda8b245b9" ma:index="13" nillable="true" ma:taxonomy="true" ma:internalName="b73a531bf2874837a19042fda8b245b9" ma:taxonomyFieldName="Departments" ma:displayName="Departments" ma:default="" ma:fieldId="{b73a531b-f287-4837-a190-42fda8b245b9}" ma:taxonomyMulti="true" ma:sspId="4a324f7d-4130-4e3b-92bc-b3d938f1e27f" ma:termSetId="7de4cc5f-e887-4f58-961c-84d30d95a9c2" ma:anchorId="00000000-0000-0000-0000-000000000000" ma:open="false" ma:isKeyword="false">
      <xsd:complexType>
        <xsd:sequence>
          <xsd:element ref="pc:Terms" minOccurs="0" maxOccurs="1"/>
        </xsd:sequence>
      </xsd:complexType>
    </xsd:element>
    <xsd:element name="TaxCatchAll" ma:index="14" nillable="true" ma:displayName="Taxonomy Catch All Column" ma:hidden="true" ma:list="{e6d01bd6-d855-4ab5-8da7-60028813d060}" ma:internalName="TaxCatchAll" ma:showField="CatchAllData" ma:web="2b734e5c-e2cf-4d91-a88f-3e50b50b24d7">
      <xsd:complexType>
        <xsd:complexContent>
          <xsd:extension base="dms:MultiChoiceLookup">
            <xsd:sequence>
              <xsd:element name="Value" type="dms:Lookup" maxOccurs="unbounded" minOccurs="0" nillable="true"/>
            </xsd:sequence>
          </xsd:extension>
        </xsd:complexContent>
      </xsd:complexType>
    </xsd:element>
    <xsd:element name="c9be4fc6f559450098a544dcf2e206c7" ma:index="16" nillable="true" ma:taxonomy="true" ma:internalName="c9be4fc6f559450098a544dcf2e206c7" ma:taxonomyFieldName="DocumentType" ma:displayName="Document Type" ma:default="" ma:fieldId="{c9be4fc6-f559-4500-98a5-44dcf2e206c7}" ma:taxonomyMulti="true" ma:sspId="4a324f7d-4130-4e3b-92bc-b3d938f1e27f" ma:termSetId="286ebe61-194d-4783-ab71-3d55852e3f10" ma:anchorId="00000000-0000-0000-0000-000000000000" ma:open="false" ma:isKeyword="false">
      <xsd:complexType>
        <xsd:sequence>
          <xsd:element ref="pc:Terms" minOccurs="0" maxOccurs="1"/>
        </xsd:sequence>
      </xsd:complexType>
    </xsd:element>
    <xsd:element name="p640f9c8b4b14857bdc671f534fc7d57" ma:index="18" nillable="true" ma:taxonomy="true" ma:internalName="p640f9c8b4b14857bdc671f534fc7d57" ma:taxonomyFieldName="Locations" ma:displayName="Locations" ma:default="" ma:fieldId="{9640f9c8-b4b1-4857-bdc6-71f534fc7d57}" ma:taxonomyMulti="true" ma:sspId="4a324f7d-4130-4e3b-92bc-b3d938f1e27f" ma:termSetId="520fcd1e-a37f-4b37-b166-9a39e00fa880" ma:anchorId="00000000-0000-0000-0000-000000000000" ma:open="false" ma:isKeyword="false">
      <xsd:complexType>
        <xsd:sequence>
          <xsd:element ref="pc:Terms" minOccurs="0" maxOccurs="1"/>
        </xsd:sequence>
      </xsd:complexType>
    </xsd:element>
    <xsd:element name="g5236701626640c1ab96021ee8d14cff" ma:index="20" nillable="true" ma:taxonomy="true" ma:internalName="g5236701626640c1ab96021ee8d14cff" ma:taxonomyFieldName="KeywordsTags" ma:displayName="Keywords / Tags" ma:default="" ma:fieldId="{05236701-6266-40c1-ab96-021ee8d14cff}" ma:taxonomyMulti="true" ma:sspId="4a324f7d-4130-4e3b-92bc-b3d938f1e27f" ma:termSetId="5b1e0033-188b-4d38-a5dd-0bd2b0b787fb" ma:anchorId="00000000-0000-0000-0000-000000000000" ma:open="true" ma:isKeyword="false">
      <xsd:complexType>
        <xsd:sequence>
          <xsd:element ref="pc:Terms" minOccurs="0" maxOccurs="1"/>
        </xsd:sequence>
      </xsd:complexType>
    </xsd:element>
    <xsd:element name="Owner" ma:index="21" nillable="true" ma:displayName="Owner" ma:format="Dropdown" ma:internalName="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5016997-deea-4fdb-a97d-61eed343007a"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GenerationTime" ma:index="26" nillable="true" ma:displayName="MediaServiceGenerationTime" ma:hidden="true" ma:internalName="MediaServiceGenerationTime" ma:readOnly="true">
      <xsd:simpleType>
        <xsd:restriction base="dms:Text"/>
      </xsd:simpleType>
    </xsd:element>
    <xsd:element name="MediaServiceEventHashCode" ma:index="27" nillable="true" ma:displayName="MediaServiceEventHashCode" ma:hidden="true" ma:internalName="MediaServiceEventHashCode" ma:readOnly="true">
      <xsd:simpleType>
        <xsd:restriction base="dms:Text"/>
      </xsd:simpleType>
    </xsd:element>
    <xsd:element name="MediaLengthInSeconds" ma:index="28" nillable="true" ma:displayName="MediaLengthInSeconds" ma:hidden="true" ma:internalName="MediaLengthInSeconds" ma:readOnly="true">
      <xsd:simpleType>
        <xsd:restriction base="dms:Unknown"/>
      </xsd:simpleType>
    </xsd:element>
    <xsd:element name="MediaServiceDateTaken" ma:index="29" nillable="true" ma:displayName="MediaServiceDateTaken" ma:hidden="true" ma:indexed="true" ma:internalName="MediaServiceDateTaken" ma:readOnly="true">
      <xsd:simpleType>
        <xsd:restriction base="dms:Text"/>
      </xsd:simpleType>
    </xsd:element>
    <xsd:element name="lcf76f155ced4ddcb4097134ff3c332f" ma:index="31" nillable="true" ma:taxonomy="true" ma:internalName="lcf76f155ced4ddcb4097134ff3c332f" ma:taxonomyFieldName="MediaServiceImageTags" ma:displayName="Image Tags" ma:readOnly="false" ma:fieldId="{5cf76f15-5ced-4ddc-b409-7134ff3c332f}" ma:taxonomyMulti="true" ma:sspId="4a324f7d-4130-4e3b-92bc-b3d938f1e27f" ma:termSetId="09814cd3-568e-fe90-9814-8d621ff8fb84" ma:anchorId="fba54fb3-c3e1-fe81-a776-ca4b69148c4d" ma:open="true" ma:isKeyword="false">
      <xsd:complexType>
        <xsd:sequence>
          <xsd:element ref="pc:Terms" minOccurs="0" maxOccurs="1"/>
        </xsd:sequence>
      </xsd:complexType>
    </xsd:element>
    <xsd:element name="MediaServiceOCR" ma:index="32" nillable="true" ma:displayName="Extracted Text" ma:internalName="MediaServiceOCR" ma:readOnly="true">
      <xsd:simpleType>
        <xsd:restriction base="dms:Note">
          <xsd:maxLength value="255"/>
        </xsd:restriction>
      </xsd:simpleType>
    </xsd:element>
    <xsd:element name="MediaServiceLocation" ma:index="33"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6A2A9-5383-48D5-AF6B-49591A0DCFBD}">
  <ds:schemaRefs>
    <ds:schemaRef ds:uri="2b734e5c-e2cf-4d91-a88f-3e50b50b24d7"/>
    <ds:schemaRef ds:uri="a0520e7d-56ac-42ba-8299-7941f60600bb"/>
    <ds:schemaRef ds:uri="a5016997-deea-4fdb-a97d-61eed343007a"/>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02A61A4-E3D9-4E09-907F-17496720DCB6}">
  <ds:schemaRefs>
    <ds:schemaRef ds:uri="http://schemas.microsoft.com/sharepoint/v3/contenttype/forms"/>
  </ds:schemaRefs>
</ds:datastoreItem>
</file>

<file path=customXml/itemProps3.xml><?xml version="1.0" encoding="utf-8"?>
<ds:datastoreItem xmlns:ds="http://schemas.openxmlformats.org/officeDocument/2006/customXml" ds:itemID="{17382C7D-9EFE-4A6D-AC33-7F2EE3085AC8}">
  <ds:schemaRefs>
    <ds:schemaRef ds:uri="2b734e5c-e2cf-4d91-a88f-3e50b50b24d7"/>
    <ds:schemaRef ds:uri="a0520e7d-56ac-42ba-8299-7941f60600bb"/>
    <ds:schemaRef ds:uri="a5016997-deea-4fdb-a97d-61eed343007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9</Slides>
  <Notes>0</Notes>
  <HiddenSlides>1</HiddenSlide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 Butterworth</dc:creator>
  <cp:revision>254</cp:revision>
  <dcterms:created xsi:type="dcterms:W3CDTF">2022-01-11T14:17:11Z</dcterms:created>
  <dcterms:modified xsi:type="dcterms:W3CDTF">2025-02-27T13:11:51Z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0x0101009EAD9E04ED43D74CB62B53C7F0354145</vt:lpwstr>
  </property>
  <property fmtid="{D5CDD505-2E9C-101B-9397-08002B2CF9AE}" pid="3" name="Departments">
    <vt:lpwstr/>
  </property>
  <property fmtid="{D5CDD505-2E9C-101B-9397-08002B2CF9AE}" pid="4" name="MediaServiceImageTags">
    <vt:lpwstr/>
  </property>
  <property fmtid="{D5CDD505-2E9C-101B-9397-08002B2CF9AE}" pid="5" name="Locations">
    <vt:lpwstr/>
  </property>
  <property fmtid="{D5CDD505-2E9C-101B-9397-08002B2CF9AE}" pid="6" name="DocumentType">
    <vt:lpwstr/>
  </property>
  <property fmtid="{D5CDD505-2E9C-101B-9397-08002B2CF9AE}" pid="7" name="KeywordsTags">
    <vt:lpwstr/>
  </property>
</Properties>
</file>